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Assistant ExtraLight"/>
      <p:regular r:id="rId49"/>
      <p:bold r:id="rId50"/>
    </p:embeddedFont>
    <p:embeddedFont>
      <p:font typeface="PT Serif"/>
      <p:regular r:id="rId51"/>
      <p:bold r:id="rId52"/>
      <p:italic r:id="rId53"/>
      <p:boldItalic r:id="rId54"/>
    </p:embeddedFont>
    <p:embeddedFont>
      <p:font typeface="Saira SemiCondensed Medium"/>
      <p:regular r:id="rId55"/>
      <p:bold r:id="rId56"/>
    </p:embeddedFont>
    <p:embeddedFont>
      <p:font typeface="Assistant"/>
      <p:regular r:id="rId57"/>
      <p:bold r:id="rId58"/>
    </p:embeddedFont>
    <p:embeddedFont>
      <p:font typeface="Saira SemiCondensed SemiBold"/>
      <p:regular r:id="rId59"/>
      <p:bold r:id="rId60"/>
    </p:embeddedFont>
    <p:embeddedFont>
      <p:font typeface="Saira Semi Condensed"/>
      <p:regular r:id="rId61"/>
      <p:bold r:id="rId62"/>
    </p:embeddedFont>
    <p:embeddedFont>
      <p:font typeface="Thasadith"/>
      <p:regular r:id="rId63"/>
      <p:bold r:id="rId64"/>
      <p:italic r:id="rId65"/>
      <p:boldItalic r:id="rId66"/>
    </p:embeddedFont>
    <p:embeddedFont>
      <p:font typeface="Dosis ExtraLight"/>
      <p:regular r:id="rId67"/>
      <p:bold r:id="rId68"/>
    </p:embeddedFont>
    <p:embeddedFont>
      <p:font typeface="Marvel"/>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AssistantExtra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Marvel-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arvel-italic.fntdata"/><Relationship Id="rId70" Type="http://schemas.openxmlformats.org/officeDocument/2006/relationships/font" Target="fonts/Marvel-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airaSemiCondensed-bold.fntdata"/><Relationship Id="rId61" Type="http://schemas.openxmlformats.org/officeDocument/2006/relationships/font" Target="fonts/SairaSemiCondensed-regular.fntdata"/><Relationship Id="rId20" Type="http://schemas.openxmlformats.org/officeDocument/2006/relationships/slide" Target="slides/slide16.xml"/><Relationship Id="rId64" Type="http://schemas.openxmlformats.org/officeDocument/2006/relationships/font" Target="fonts/Thasadith-bold.fntdata"/><Relationship Id="rId63" Type="http://schemas.openxmlformats.org/officeDocument/2006/relationships/font" Target="fonts/Thasadith-regular.fntdata"/><Relationship Id="rId22" Type="http://schemas.openxmlformats.org/officeDocument/2006/relationships/slide" Target="slides/slide18.xml"/><Relationship Id="rId66" Type="http://schemas.openxmlformats.org/officeDocument/2006/relationships/font" Target="fonts/Thasadith-boldItalic.fntdata"/><Relationship Id="rId21" Type="http://schemas.openxmlformats.org/officeDocument/2006/relationships/slide" Target="slides/slide17.xml"/><Relationship Id="rId65" Type="http://schemas.openxmlformats.org/officeDocument/2006/relationships/font" Target="fonts/Thasadith-italic.fntdata"/><Relationship Id="rId24" Type="http://schemas.openxmlformats.org/officeDocument/2006/relationships/slide" Target="slides/slide20.xml"/><Relationship Id="rId68" Type="http://schemas.openxmlformats.org/officeDocument/2006/relationships/font" Target="fonts/DosisExtraLight-bold.fntdata"/><Relationship Id="rId23" Type="http://schemas.openxmlformats.org/officeDocument/2006/relationships/slide" Target="slides/slide19.xml"/><Relationship Id="rId67" Type="http://schemas.openxmlformats.org/officeDocument/2006/relationships/font" Target="fonts/DosisExtraLight-regular.fntdata"/><Relationship Id="rId60" Type="http://schemas.openxmlformats.org/officeDocument/2006/relationships/font" Target="fonts/SairaSemiCondensedSemiBold-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arvel-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erif-regular.fntdata"/><Relationship Id="rId50" Type="http://schemas.openxmlformats.org/officeDocument/2006/relationships/font" Target="fonts/AssistantExtraLight-bold.fntdata"/><Relationship Id="rId53" Type="http://schemas.openxmlformats.org/officeDocument/2006/relationships/font" Target="fonts/PTSerif-italic.fntdata"/><Relationship Id="rId52" Type="http://schemas.openxmlformats.org/officeDocument/2006/relationships/font" Target="fonts/PTSerif-bold.fntdata"/><Relationship Id="rId11" Type="http://schemas.openxmlformats.org/officeDocument/2006/relationships/slide" Target="slides/slide7.xml"/><Relationship Id="rId55" Type="http://schemas.openxmlformats.org/officeDocument/2006/relationships/font" Target="fonts/SairaSemiCondensedMedium-regular.fntdata"/><Relationship Id="rId10" Type="http://schemas.openxmlformats.org/officeDocument/2006/relationships/slide" Target="slides/slide6.xml"/><Relationship Id="rId54" Type="http://schemas.openxmlformats.org/officeDocument/2006/relationships/font" Target="fonts/PTSerif-boldItalic.fntdata"/><Relationship Id="rId13" Type="http://schemas.openxmlformats.org/officeDocument/2006/relationships/slide" Target="slides/slide9.xml"/><Relationship Id="rId57" Type="http://schemas.openxmlformats.org/officeDocument/2006/relationships/font" Target="fonts/Assistant-regular.fntdata"/><Relationship Id="rId12" Type="http://schemas.openxmlformats.org/officeDocument/2006/relationships/slide" Target="slides/slide8.xml"/><Relationship Id="rId56" Type="http://schemas.openxmlformats.org/officeDocument/2006/relationships/font" Target="fonts/SairaSemiCondensedMedium-bold.fntdata"/><Relationship Id="rId15" Type="http://schemas.openxmlformats.org/officeDocument/2006/relationships/slide" Target="slides/slide11.xml"/><Relationship Id="rId59" Type="http://schemas.openxmlformats.org/officeDocument/2006/relationships/font" Target="fonts/SairaSemiCondensedSemiBold-regular.fntdata"/><Relationship Id="rId14" Type="http://schemas.openxmlformats.org/officeDocument/2006/relationships/slide" Target="slides/slide10.xml"/><Relationship Id="rId58" Type="http://schemas.openxmlformats.org/officeDocument/2006/relationships/font" Target="fonts/Assistan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70d6cd1af_1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d70d6cd1af_1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70d6cd1af_1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d70d6cd1af_1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70d6cd1af_1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d70d6cd1af_1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70d6cd1af_1_7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d70d6cd1af_1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70d6cd1af_1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d70d6cd1af_1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70d6cd1af_1_9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d70d6cd1af_1_9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70d6cd1af_1_1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d70d6cd1af_1_1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70d6cd1af_1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d70d6cd1af_1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70d6cd1af_1_10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d70d6cd1af_1_1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70d6cd1af_1_1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d70d6cd1af_1_1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70d6cd1af_1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d70d6cd1af_1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70d6cd1af_1_1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d70d6cd1af_1_1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70d6cd1af_1_1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d70d6cd1af_1_1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70d6cd1af_1_1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d70d6cd1af_1_1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70d6cd1af_1_1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d70d6cd1af_1_1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70d6cd1af_1_1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d70d6cd1af_1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70d6cd1af_1_1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d70d6cd1af_1_1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71dd2cbb7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d71dd2cbb7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71dd2c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d71dd2cb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71dd2cbb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d71dd2cbb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71dd2cbb7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d71dd2cbb7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d71dd2cbb7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d71dd2cbb7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71dd2cbb7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d71dd2cbb7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71dd2cbb7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d71dd2cbb7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70d6cd1af_1_1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d70d6cd1af_1_1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70d6cd1af_1_1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d70d6cd1af_1_1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71dd2cbb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d71dd2cbb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70d6cd1af_1_1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d70d6cd1af_1_1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70d6cd1af_1_1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d70d6cd1af_1_1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d70d6cd1af_1_1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d70d6cd1af_1_1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70d6cd1af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d70d6cd1af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70d6cd1af_1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d70d6cd1af_1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70d6cd1af_1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d70d6cd1af_1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70d6cd1af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d70d6cd1af_1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70d6cd1af_1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d70d6cd1af_1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04675" y="-232625"/>
            <a:ext cx="7994100" cy="4113900"/>
          </a:xfrm>
          <a:prstGeom prst="roundRect">
            <a:avLst>
              <a:gd fmla="val 16667" name="adj"/>
            </a:avLst>
          </a:prstGeom>
          <a:solidFill>
            <a:srgbClr val="EE8C94">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5413900" y="2822600"/>
            <a:ext cx="2913300" cy="2610000"/>
          </a:xfrm>
          <a:prstGeom prst="roundRect">
            <a:avLst>
              <a:gd fmla="val 16667" name="adj"/>
            </a:avLst>
          </a:prstGeom>
          <a:solidFill>
            <a:srgbClr val="AED7E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rot="5400000">
            <a:off x="7898825" y="407700"/>
            <a:ext cx="2111400" cy="1952400"/>
          </a:xfrm>
          <a:prstGeom prst="roundRect">
            <a:avLst>
              <a:gd fmla="val 16667" name="adj"/>
            </a:avLst>
          </a:prstGeom>
          <a:solidFill>
            <a:srgbClr val="AED7E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rot="896">
            <a:off x="1043701" y="907800"/>
            <a:ext cx="6904200" cy="205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000">
                <a:solidFill>
                  <a:schemeClr val="lt1"/>
                </a:solidFill>
              </a:defRPr>
            </a:lvl1pPr>
            <a:lvl2pPr lvl="1" algn="ctr">
              <a:lnSpc>
                <a:spcPct val="100000"/>
              </a:lnSpc>
              <a:spcBef>
                <a:spcPts val="0"/>
              </a:spcBef>
              <a:spcAft>
                <a:spcPts val="0"/>
              </a:spcAft>
              <a:buSzPts val="5200"/>
              <a:buFont typeface="Thasadith"/>
              <a:buNone/>
              <a:defRPr sz="5200">
                <a:latin typeface="Thasadith"/>
                <a:ea typeface="Thasadith"/>
                <a:cs typeface="Thasadith"/>
                <a:sym typeface="Thasadith"/>
              </a:defRPr>
            </a:lvl2pPr>
            <a:lvl3pPr lvl="2" algn="ctr">
              <a:lnSpc>
                <a:spcPct val="100000"/>
              </a:lnSpc>
              <a:spcBef>
                <a:spcPts val="0"/>
              </a:spcBef>
              <a:spcAft>
                <a:spcPts val="0"/>
              </a:spcAft>
              <a:buSzPts val="5200"/>
              <a:buFont typeface="Thasadith"/>
              <a:buNone/>
              <a:defRPr sz="5200">
                <a:latin typeface="Thasadith"/>
                <a:ea typeface="Thasadith"/>
                <a:cs typeface="Thasadith"/>
                <a:sym typeface="Thasadith"/>
              </a:defRPr>
            </a:lvl3pPr>
            <a:lvl4pPr lvl="3" algn="ctr">
              <a:lnSpc>
                <a:spcPct val="100000"/>
              </a:lnSpc>
              <a:spcBef>
                <a:spcPts val="0"/>
              </a:spcBef>
              <a:spcAft>
                <a:spcPts val="0"/>
              </a:spcAft>
              <a:buSzPts val="5200"/>
              <a:buFont typeface="Thasadith"/>
              <a:buNone/>
              <a:defRPr sz="5200">
                <a:latin typeface="Thasadith"/>
                <a:ea typeface="Thasadith"/>
                <a:cs typeface="Thasadith"/>
                <a:sym typeface="Thasadith"/>
              </a:defRPr>
            </a:lvl4pPr>
            <a:lvl5pPr lvl="4" algn="ctr">
              <a:lnSpc>
                <a:spcPct val="100000"/>
              </a:lnSpc>
              <a:spcBef>
                <a:spcPts val="0"/>
              </a:spcBef>
              <a:spcAft>
                <a:spcPts val="0"/>
              </a:spcAft>
              <a:buSzPts val="5200"/>
              <a:buFont typeface="Thasadith"/>
              <a:buNone/>
              <a:defRPr sz="5200">
                <a:latin typeface="Thasadith"/>
                <a:ea typeface="Thasadith"/>
                <a:cs typeface="Thasadith"/>
                <a:sym typeface="Thasadith"/>
              </a:defRPr>
            </a:lvl5pPr>
            <a:lvl6pPr lvl="5" algn="ctr">
              <a:lnSpc>
                <a:spcPct val="100000"/>
              </a:lnSpc>
              <a:spcBef>
                <a:spcPts val="0"/>
              </a:spcBef>
              <a:spcAft>
                <a:spcPts val="0"/>
              </a:spcAft>
              <a:buSzPts val="5200"/>
              <a:buFont typeface="Thasadith"/>
              <a:buNone/>
              <a:defRPr sz="5200">
                <a:latin typeface="Thasadith"/>
                <a:ea typeface="Thasadith"/>
                <a:cs typeface="Thasadith"/>
                <a:sym typeface="Thasadith"/>
              </a:defRPr>
            </a:lvl6pPr>
            <a:lvl7pPr lvl="6" algn="ctr">
              <a:lnSpc>
                <a:spcPct val="100000"/>
              </a:lnSpc>
              <a:spcBef>
                <a:spcPts val="0"/>
              </a:spcBef>
              <a:spcAft>
                <a:spcPts val="0"/>
              </a:spcAft>
              <a:buSzPts val="5200"/>
              <a:buFont typeface="Thasadith"/>
              <a:buNone/>
              <a:defRPr sz="5200">
                <a:latin typeface="Thasadith"/>
                <a:ea typeface="Thasadith"/>
                <a:cs typeface="Thasadith"/>
                <a:sym typeface="Thasadith"/>
              </a:defRPr>
            </a:lvl7pPr>
            <a:lvl8pPr lvl="7" algn="ctr">
              <a:lnSpc>
                <a:spcPct val="100000"/>
              </a:lnSpc>
              <a:spcBef>
                <a:spcPts val="0"/>
              </a:spcBef>
              <a:spcAft>
                <a:spcPts val="0"/>
              </a:spcAft>
              <a:buSzPts val="5200"/>
              <a:buFont typeface="Thasadith"/>
              <a:buNone/>
              <a:defRPr sz="5200">
                <a:latin typeface="Thasadith"/>
                <a:ea typeface="Thasadith"/>
                <a:cs typeface="Thasadith"/>
                <a:sym typeface="Thasadith"/>
              </a:defRPr>
            </a:lvl8pPr>
            <a:lvl9pPr lvl="8" algn="ctr">
              <a:lnSpc>
                <a:spcPct val="100000"/>
              </a:lnSpc>
              <a:spcBef>
                <a:spcPts val="0"/>
              </a:spcBef>
              <a:spcAft>
                <a:spcPts val="0"/>
              </a:spcAft>
              <a:buSzPts val="5200"/>
              <a:buFont typeface="Thasadith"/>
              <a:buNone/>
              <a:defRPr sz="5200">
                <a:latin typeface="Thasadith"/>
                <a:ea typeface="Thasadith"/>
                <a:cs typeface="Thasadith"/>
                <a:sym typeface="Thasadith"/>
              </a:defRPr>
            </a:lvl9pPr>
          </a:lstStyle>
          <a:p/>
        </p:txBody>
      </p:sp>
      <p:sp>
        <p:nvSpPr>
          <p:cNvPr id="13" name="Google Shape;13;p2"/>
          <p:cNvSpPr txBox="1"/>
          <p:nvPr>
            <p:ph idx="1" type="subTitle"/>
          </p:nvPr>
        </p:nvSpPr>
        <p:spPr>
          <a:xfrm rot="1416">
            <a:off x="5456962" y="3940825"/>
            <a:ext cx="29133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PT Serif"/>
              <a:buNone/>
              <a:defRPr/>
            </a:lvl1pPr>
            <a:lvl2pPr lvl="1"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1"/>
          <p:cNvSpPr/>
          <p:nvPr/>
        </p:nvSpPr>
        <p:spPr>
          <a:xfrm>
            <a:off x="4064375" y="3780725"/>
            <a:ext cx="5877000" cy="96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
          <p:cNvSpPr/>
          <p:nvPr/>
        </p:nvSpPr>
        <p:spPr>
          <a:xfrm>
            <a:off x="-219000" y="1904250"/>
            <a:ext cx="2558400" cy="13350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1"/>
          <p:cNvSpPr txBox="1"/>
          <p:nvPr>
            <p:ph idx="1" type="body"/>
          </p:nvPr>
        </p:nvSpPr>
        <p:spPr>
          <a:xfrm>
            <a:off x="4000575" y="1587725"/>
            <a:ext cx="4276800" cy="27885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SzPts val="1600"/>
              <a:buFont typeface="Raleway Thin"/>
              <a:buChar char="●"/>
              <a:defRPr/>
            </a:lvl1pPr>
            <a:lvl2pPr indent="-330200" lvl="1" marL="914400" algn="l">
              <a:lnSpc>
                <a:spcPct val="115000"/>
              </a:lnSpc>
              <a:spcBef>
                <a:spcPts val="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80" name="Google Shape;80;p11"/>
          <p:cNvSpPr txBox="1"/>
          <p:nvPr>
            <p:ph type="title"/>
          </p:nvPr>
        </p:nvSpPr>
        <p:spPr>
          <a:xfrm>
            <a:off x="670850" y="2302053"/>
            <a:ext cx="3155400" cy="80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81" name="Shape 81"/>
        <p:cNvGrpSpPr/>
        <p:nvPr/>
      </p:nvGrpSpPr>
      <p:grpSpPr>
        <a:xfrm>
          <a:off x="0" y="0"/>
          <a:ext cx="0" cy="0"/>
          <a:chOff x="0" y="0"/>
          <a:chExt cx="0" cy="0"/>
        </a:xfrm>
      </p:grpSpPr>
      <p:sp>
        <p:nvSpPr>
          <p:cNvPr id="82" name="Google Shape;82;p12"/>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2"/>
          <p:cNvSpPr txBox="1"/>
          <p:nvPr>
            <p:ph type="ctrTitle"/>
          </p:nvPr>
        </p:nvSpPr>
        <p:spPr>
          <a:xfrm flipH="1">
            <a:off x="6196038" y="1526811"/>
            <a:ext cx="18240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84" name="Google Shape;84;p12"/>
          <p:cNvSpPr txBox="1"/>
          <p:nvPr>
            <p:ph idx="1" type="subTitle"/>
          </p:nvPr>
        </p:nvSpPr>
        <p:spPr>
          <a:xfrm flipH="1">
            <a:off x="6050688" y="211468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5" name="Google Shape;85;p12"/>
          <p:cNvSpPr txBox="1"/>
          <p:nvPr>
            <p:ph idx="2" type="ctrTitle"/>
          </p:nvPr>
        </p:nvSpPr>
        <p:spPr>
          <a:xfrm flipH="1">
            <a:off x="3817913" y="152681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86" name="Google Shape;86;p12"/>
          <p:cNvSpPr txBox="1"/>
          <p:nvPr>
            <p:ph idx="3" type="subTitle"/>
          </p:nvPr>
        </p:nvSpPr>
        <p:spPr>
          <a:xfrm flipH="1">
            <a:off x="3540863" y="211468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7" name="Google Shape;87;p12"/>
          <p:cNvSpPr txBox="1"/>
          <p:nvPr>
            <p:ph idx="4" type="ctrTitle"/>
          </p:nvPr>
        </p:nvSpPr>
        <p:spPr>
          <a:xfrm flipH="1">
            <a:off x="6327738" y="3137772"/>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88" name="Google Shape;88;p12"/>
          <p:cNvSpPr txBox="1"/>
          <p:nvPr>
            <p:ph idx="5" type="subTitle"/>
          </p:nvPr>
        </p:nvSpPr>
        <p:spPr>
          <a:xfrm flipH="1">
            <a:off x="6050688" y="3730243"/>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9" name="Google Shape;89;p12"/>
          <p:cNvSpPr txBox="1"/>
          <p:nvPr>
            <p:ph idx="6" type="ctrTitle"/>
          </p:nvPr>
        </p:nvSpPr>
        <p:spPr>
          <a:xfrm flipH="1">
            <a:off x="1255663" y="1670211"/>
            <a:ext cx="1560600" cy="43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90" name="Google Shape;90;p12"/>
          <p:cNvSpPr txBox="1"/>
          <p:nvPr>
            <p:ph idx="7" type="subTitle"/>
          </p:nvPr>
        </p:nvSpPr>
        <p:spPr>
          <a:xfrm flipH="1">
            <a:off x="978613" y="2114680"/>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1" name="Google Shape;91;p12"/>
          <p:cNvSpPr txBox="1"/>
          <p:nvPr>
            <p:ph idx="8" type="ctrTitle"/>
          </p:nvPr>
        </p:nvSpPr>
        <p:spPr>
          <a:xfrm flipH="1">
            <a:off x="3817913" y="3137772"/>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92" name="Google Shape;92;p12"/>
          <p:cNvSpPr txBox="1"/>
          <p:nvPr>
            <p:ph idx="9" type="subTitle"/>
          </p:nvPr>
        </p:nvSpPr>
        <p:spPr>
          <a:xfrm flipH="1">
            <a:off x="3540863" y="3730243"/>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3" name="Google Shape;93;p12"/>
          <p:cNvSpPr txBox="1"/>
          <p:nvPr>
            <p:ph idx="13" type="ctrTitle"/>
          </p:nvPr>
        </p:nvSpPr>
        <p:spPr>
          <a:xfrm flipH="1">
            <a:off x="1255664" y="3137780"/>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800">
                <a:solidFill>
                  <a:schemeClr val="lt1"/>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94" name="Google Shape;94;p12"/>
          <p:cNvSpPr txBox="1"/>
          <p:nvPr>
            <p:ph idx="14" type="subTitle"/>
          </p:nvPr>
        </p:nvSpPr>
        <p:spPr>
          <a:xfrm flipH="1">
            <a:off x="978613" y="3730257"/>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5" name="Google Shape;95;p12"/>
          <p:cNvSpPr txBox="1"/>
          <p:nvPr>
            <p:ph idx="15" type="title"/>
          </p:nvPr>
        </p:nvSpPr>
        <p:spPr>
          <a:xfrm>
            <a:off x="594650" y="355650"/>
            <a:ext cx="2463000" cy="6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96" name="Shape 96"/>
        <p:cNvGrpSpPr/>
        <p:nvPr/>
      </p:nvGrpSpPr>
      <p:grpSpPr>
        <a:xfrm>
          <a:off x="0" y="0"/>
          <a:ext cx="0" cy="0"/>
          <a:chOff x="0" y="0"/>
          <a:chExt cx="0" cy="0"/>
        </a:xfrm>
      </p:grpSpPr>
      <p:sp>
        <p:nvSpPr>
          <p:cNvPr id="97" name="Google Shape;97;p13"/>
          <p:cNvSpPr/>
          <p:nvPr/>
        </p:nvSpPr>
        <p:spPr>
          <a:xfrm>
            <a:off x="3905250" y="402050"/>
            <a:ext cx="5990400" cy="3117900"/>
          </a:xfrm>
          <a:prstGeom prst="roundRect">
            <a:avLst>
              <a:gd fmla="val 13861"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txBox="1"/>
          <p:nvPr>
            <p:ph type="title"/>
          </p:nvPr>
        </p:nvSpPr>
        <p:spPr>
          <a:xfrm>
            <a:off x="4213400" y="997550"/>
            <a:ext cx="3739800" cy="19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6000">
                <a:solidFill>
                  <a:schemeClr val="lt1"/>
                </a:solidFill>
              </a:defRPr>
            </a:lvl1pPr>
            <a:lvl2pPr lvl="1"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p:txBody>
      </p:sp>
      <p:sp>
        <p:nvSpPr>
          <p:cNvPr id="99" name="Google Shape;99;p13"/>
          <p:cNvSpPr txBox="1"/>
          <p:nvPr>
            <p:ph idx="2" type="title"/>
          </p:nvPr>
        </p:nvSpPr>
        <p:spPr>
          <a:xfrm>
            <a:off x="637750" y="540000"/>
            <a:ext cx="3325500" cy="79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5">
    <p:spTree>
      <p:nvGrpSpPr>
        <p:cNvPr id="100" name="Shape 100"/>
        <p:cNvGrpSpPr/>
        <p:nvPr/>
      </p:nvGrpSpPr>
      <p:grpSpPr>
        <a:xfrm>
          <a:off x="0" y="0"/>
          <a:ext cx="0" cy="0"/>
          <a:chOff x="0" y="0"/>
          <a:chExt cx="0" cy="0"/>
        </a:xfrm>
      </p:grpSpPr>
      <p:sp>
        <p:nvSpPr>
          <p:cNvPr id="101" name="Google Shape;101;p14"/>
          <p:cNvSpPr/>
          <p:nvPr/>
        </p:nvSpPr>
        <p:spPr>
          <a:xfrm>
            <a:off x="-479225" y="1792700"/>
            <a:ext cx="3395100" cy="2385600"/>
          </a:xfrm>
          <a:prstGeom prst="roundRect">
            <a:avLst>
              <a:gd fmla="val 13861" name="adj"/>
            </a:avLst>
          </a:prstGeom>
          <a:solidFill>
            <a:srgbClr val="AED7E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txBox="1"/>
          <p:nvPr>
            <p:ph idx="1" type="body"/>
          </p:nvPr>
        </p:nvSpPr>
        <p:spPr>
          <a:xfrm>
            <a:off x="2585266" y="2021066"/>
            <a:ext cx="5375700" cy="2727300"/>
          </a:xfrm>
          <a:prstGeom prst="rect">
            <a:avLst/>
          </a:prstGeom>
          <a:noFill/>
          <a:ln>
            <a:noFill/>
          </a:ln>
        </p:spPr>
        <p:txBody>
          <a:bodyPr anchorCtr="0" anchor="t" bIns="91425" lIns="91425" spcFirstLastPara="1" rIns="91425" wrap="square" tIns="91425">
            <a:noAutofit/>
          </a:bodyPr>
          <a:lstStyle>
            <a:lvl1pPr indent="-330200" lvl="0" marL="457200" algn="l">
              <a:lnSpc>
                <a:spcPct val="150000"/>
              </a:lnSpc>
              <a:spcBef>
                <a:spcPts val="0"/>
              </a:spcBef>
              <a:spcAft>
                <a:spcPts val="0"/>
              </a:spcAft>
              <a:buSzPts val="1600"/>
              <a:buFont typeface="Nunito Light"/>
              <a:buChar char="●"/>
              <a:defRPr sz="14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104" name="Google Shape;104;p14"/>
          <p:cNvSpPr txBox="1"/>
          <p:nvPr>
            <p:ph type="title"/>
          </p:nvPr>
        </p:nvSpPr>
        <p:spPr>
          <a:xfrm>
            <a:off x="594651" y="355650"/>
            <a:ext cx="5888100" cy="12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15"/>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txBox="1"/>
          <p:nvPr>
            <p:ph type="title"/>
          </p:nvPr>
        </p:nvSpPr>
        <p:spPr>
          <a:xfrm>
            <a:off x="594657" y="355641"/>
            <a:ext cx="3155400" cy="12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16"/>
          <p:cNvSpPr/>
          <p:nvPr/>
        </p:nvSpPr>
        <p:spPr>
          <a:xfrm flipH="1">
            <a:off x="1860825" y="-83950"/>
            <a:ext cx="7823400" cy="4096500"/>
          </a:xfrm>
          <a:prstGeom prst="roundRect">
            <a:avLst>
              <a:gd fmla="val 16667" name="adj"/>
            </a:avLst>
          </a:prstGeom>
          <a:solidFill>
            <a:srgbClr val="EE8C94">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flipH="1">
            <a:off x="-355425" y="2689375"/>
            <a:ext cx="2915400" cy="1835400"/>
          </a:xfrm>
          <a:prstGeom prst="roundRect">
            <a:avLst>
              <a:gd fmla="val 16667" name="adj"/>
            </a:avLst>
          </a:prstGeom>
          <a:solidFill>
            <a:srgbClr val="AED7E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flipH="1" rot="-5400000">
            <a:off x="6573275" y="4327150"/>
            <a:ext cx="2111400" cy="1952400"/>
          </a:xfrm>
          <a:prstGeom prst="roundRect">
            <a:avLst>
              <a:gd fmla="val 16667" name="adj"/>
            </a:avLst>
          </a:prstGeom>
          <a:solidFill>
            <a:srgbClr val="AED7E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txBox="1"/>
          <p:nvPr>
            <p:ph type="title"/>
          </p:nvPr>
        </p:nvSpPr>
        <p:spPr>
          <a:xfrm>
            <a:off x="2961225" y="997550"/>
            <a:ext cx="3739800" cy="192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6000">
                <a:solidFill>
                  <a:schemeClr val="lt1"/>
                </a:solidFill>
              </a:defRPr>
            </a:lvl1pPr>
            <a:lvl2pPr lvl="1"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lgn="l">
              <a:lnSpc>
                <a:spcPct val="100000"/>
              </a:lnSpc>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17"/>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txBox="1"/>
          <p:nvPr>
            <p:ph idx="1" type="subTitle"/>
          </p:nvPr>
        </p:nvSpPr>
        <p:spPr>
          <a:xfrm flipH="1">
            <a:off x="609580" y="1236280"/>
            <a:ext cx="2237100" cy="25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6" name="Google Shape;116;p17"/>
          <p:cNvSpPr txBox="1"/>
          <p:nvPr>
            <p:ph type="title"/>
          </p:nvPr>
        </p:nvSpPr>
        <p:spPr>
          <a:xfrm>
            <a:off x="594651" y="355645"/>
            <a:ext cx="25581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10">
    <p:spTree>
      <p:nvGrpSpPr>
        <p:cNvPr id="117" name="Shape 117"/>
        <p:cNvGrpSpPr/>
        <p:nvPr/>
      </p:nvGrpSpPr>
      <p:grpSpPr>
        <a:xfrm>
          <a:off x="0" y="0"/>
          <a:ext cx="0" cy="0"/>
          <a:chOff x="0" y="0"/>
          <a:chExt cx="0" cy="0"/>
        </a:xfrm>
      </p:grpSpPr>
      <p:sp>
        <p:nvSpPr>
          <p:cNvPr id="118" name="Google Shape;118;p18"/>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txBox="1"/>
          <p:nvPr>
            <p:ph idx="1" type="subTitle"/>
          </p:nvPr>
        </p:nvSpPr>
        <p:spPr>
          <a:xfrm flipH="1">
            <a:off x="623531" y="1232948"/>
            <a:ext cx="1797000" cy="11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20" name="Google Shape;120;p18"/>
          <p:cNvSpPr txBox="1"/>
          <p:nvPr>
            <p:ph type="title"/>
          </p:nvPr>
        </p:nvSpPr>
        <p:spPr>
          <a:xfrm>
            <a:off x="594657" y="355641"/>
            <a:ext cx="3155400" cy="12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spTree>
      <p:nvGrpSpPr>
        <p:cNvPr id="121" name="Shape 121"/>
        <p:cNvGrpSpPr/>
        <p:nvPr/>
      </p:nvGrpSpPr>
      <p:grpSpPr>
        <a:xfrm>
          <a:off x="0" y="0"/>
          <a:ext cx="0" cy="0"/>
          <a:chOff x="0" y="0"/>
          <a:chExt cx="0" cy="0"/>
        </a:xfrm>
      </p:grpSpPr>
      <p:sp>
        <p:nvSpPr>
          <p:cNvPr id="122" name="Google Shape;122;p19"/>
          <p:cNvSpPr/>
          <p:nvPr/>
        </p:nvSpPr>
        <p:spPr>
          <a:xfrm>
            <a:off x="-282050" y="1834150"/>
            <a:ext cx="3911100" cy="3598500"/>
          </a:xfrm>
          <a:prstGeom prst="roundRect">
            <a:avLst>
              <a:gd fmla="val 16667" name="adj"/>
            </a:avLst>
          </a:prstGeom>
          <a:solidFill>
            <a:srgbClr val="AED7E8">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a:off x="4105275" y="-232625"/>
            <a:ext cx="7013100" cy="2514300"/>
          </a:xfrm>
          <a:prstGeom prst="roundRect">
            <a:avLst>
              <a:gd fmla="val 16667" name="adj"/>
            </a:avLst>
          </a:prstGeom>
          <a:solidFill>
            <a:srgbClr val="EE8C94">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a:off x="2552700" y="4356550"/>
            <a:ext cx="1971600" cy="1076100"/>
          </a:xfrm>
          <a:prstGeom prst="roundRect">
            <a:avLst>
              <a:gd fmla="val 16667" name="adj"/>
            </a:avLst>
          </a:prstGeom>
          <a:solidFill>
            <a:srgbClr val="EE8C94">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txBox="1"/>
          <p:nvPr>
            <p:ph idx="1" type="subTitle"/>
          </p:nvPr>
        </p:nvSpPr>
        <p:spPr>
          <a:xfrm>
            <a:off x="614730" y="2131575"/>
            <a:ext cx="2505900" cy="14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6" name="Google Shape;126;p19"/>
          <p:cNvSpPr txBox="1"/>
          <p:nvPr>
            <p:ph type="title"/>
          </p:nvPr>
        </p:nvSpPr>
        <p:spPr>
          <a:xfrm>
            <a:off x="5420751" y="422799"/>
            <a:ext cx="3097800" cy="93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7200">
                <a:solidFill>
                  <a:schemeClr val="lt1"/>
                </a:solidFill>
              </a:defRPr>
            </a:lvl1pPr>
            <a:lvl2pPr lvl="1" algn="r">
              <a:lnSpc>
                <a:spcPct val="100000"/>
              </a:lnSpc>
              <a:spcBef>
                <a:spcPts val="0"/>
              </a:spcBef>
              <a:spcAft>
                <a:spcPts val="0"/>
              </a:spcAft>
              <a:buSzPts val="2400"/>
              <a:buNone/>
              <a:defRPr sz="7200">
                <a:solidFill>
                  <a:schemeClr val="lt1"/>
                </a:solidFill>
              </a:defRPr>
            </a:lvl2pPr>
            <a:lvl3pPr lvl="2" algn="r">
              <a:lnSpc>
                <a:spcPct val="100000"/>
              </a:lnSpc>
              <a:spcBef>
                <a:spcPts val="0"/>
              </a:spcBef>
              <a:spcAft>
                <a:spcPts val="0"/>
              </a:spcAft>
              <a:buSzPts val="2400"/>
              <a:buNone/>
              <a:defRPr sz="7200">
                <a:solidFill>
                  <a:schemeClr val="lt1"/>
                </a:solidFill>
              </a:defRPr>
            </a:lvl3pPr>
            <a:lvl4pPr lvl="3" algn="r">
              <a:lnSpc>
                <a:spcPct val="100000"/>
              </a:lnSpc>
              <a:spcBef>
                <a:spcPts val="0"/>
              </a:spcBef>
              <a:spcAft>
                <a:spcPts val="0"/>
              </a:spcAft>
              <a:buSzPts val="2400"/>
              <a:buNone/>
              <a:defRPr sz="7200">
                <a:solidFill>
                  <a:schemeClr val="lt1"/>
                </a:solidFill>
              </a:defRPr>
            </a:lvl4pPr>
            <a:lvl5pPr lvl="4" algn="r">
              <a:lnSpc>
                <a:spcPct val="100000"/>
              </a:lnSpc>
              <a:spcBef>
                <a:spcPts val="0"/>
              </a:spcBef>
              <a:spcAft>
                <a:spcPts val="0"/>
              </a:spcAft>
              <a:buSzPts val="2400"/>
              <a:buNone/>
              <a:defRPr sz="7200">
                <a:solidFill>
                  <a:schemeClr val="lt1"/>
                </a:solidFill>
              </a:defRPr>
            </a:lvl5pPr>
            <a:lvl6pPr lvl="5" algn="r">
              <a:lnSpc>
                <a:spcPct val="100000"/>
              </a:lnSpc>
              <a:spcBef>
                <a:spcPts val="0"/>
              </a:spcBef>
              <a:spcAft>
                <a:spcPts val="0"/>
              </a:spcAft>
              <a:buSzPts val="2400"/>
              <a:buNone/>
              <a:defRPr sz="7200">
                <a:solidFill>
                  <a:schemeClr val="lt1"/>
                </a:solidFill>
              </a:defRPr>
            </a:lvl6pPr>
            <a:lvl7pPr lvl="6" algn="r">
              <a:lnSpc>
                <a:spcPct val="100000"/>
              </a:lnSpc>
              <a:spcBef>
                <a:spcPts val="0"/>
              </a:spcBef>
              <a:spcAft>
                <a:spcPts val="0"/>
              </a:spcAft>
              <a:buSzPts val="2400"/>
              <a:buNone/>
              <a:defRPr sz="7200">
                <a:solidFill>
                  <a:schemeClr val="lt1"/>
                </a:solidFill>
              </a:defRPr>
            </a:lvl7pPr>
            <a:lvl8pPr lvl="7" algn="r">
              <a:lnSpc>
                <a:spcPct val="100000"/>
              </a:lnSpc>
              <a:spcBef>
                <a:spcPts val="0"/>
              </a:spcBef>
              <a:spcAft>
                <a:spcPts val="0"/>
              </a:spcAft>
              <a:buSzPts val="2400"/>
              <a:buNone/>
              <a:defRPr sz="7200">
                <a:solidFill>
                  <a:schemeClr val="lt1"/>
                </a:solidFill>
              </a:defRPr>
            </a:lvl8pPr>
            <a:lvl9pPr lvl="8" algn="r">
              <a:lnSpc>
                <a:spcPct val="100000"/>
              </a:lnSpc>
              <a:spcBef>
                <a:spcPts val="0"/>
              </a:spcBef>
              <a:spcAft>
                <a:spcPts val="0"/>
              </a:spcAft>
              <a:buSzPts val="2400"/>
              <a:buNone/>
              <a:defRPr sz="7200">
                <a:solidFill>
                  <a:schemeClr val="lt1"/>
                </a:solidFill>
              </a:defRPr>
            </a:lvl9pPr>
          </a:lstStyle>
          <a:p/>
        </p:txBody>
      </p:sp>
      <p:sp>
        <p:nvSpPr>
          <p:cNvPr id="127" name="Google Shape;127;p19"/>
          <p:cNvSpPr txBox="1"/>
          <p:nvPr/>
        </p:nvSpPr>
        <p:spPr>
          <a:xfrm>
            <a:off x="5732218" y="3504375"/>
            <a:ext cx="2768700" cy="931500"/>
          </a:xfrm>
          <a:prstGeom prst="rect">
            <a:avLst/>
          </a:prstGeom>
          <a:noFill/>
          <a:ln>
            <a:noFill/>
          </a:ln>
        </p:spPr>
        <p:txBody>
          <a:bodyPr anchorCtr="0" anchor="b" bIns="91425" lIns="91425" spcFirstLastPara="1" rIns="91425" wrap="square" tIns="91425">
            <a:noAutofit/>
          </a:bodyPr>
          <a:lstStyle/>
          <a:p>
            <a:pPr indent="0" lvl="0" marL="0" marR="0" rtl="0" algn="r">
              <a:lnSpc>
                <a:spcPct val="115000"/>
              </a:lnSpc>
              <a:spcBef>
                <a:spcPts val="300"/>
              </a:spcBef>
              <a:spcAft>
                <a:spcPts val="0"/>
              </a:spcAft>
              <a:buClr>
                <a:srgbClr val="000000"/>
              </a:buClr>
              <a:buSzPts val="1000"/>
              <a:buFont typeface="Arial"/>
              <a:buNone/>
            </a:pPr>
            <a:r>
              <a:rPr b="0" i="0" lang="en" sz="1000" u="none" cap="none" strike="noStrike">
                <a:solidFill>
                  <a:schemeClr val="dk1"/>
                </a:solidFill>
                <a:latin typeface="Assistant"/>
                <a:ea typeface="Assistant"/>
                <a:cs typeface="Assistant"/>
                <a:sym typeface="Assistant"/>
              </a:rPr>
              <a:t>CREDITS: This presentation template was created by </a:t>
            </a:r>
            <a:r>
              <a:rPr b="1" i="0" lang="en" sz="1000" u="none" cap="none" strike="noStrike">
                <a:solidFill>
                  <a:schemeClr val="hlink"/>
                </a:solidFill>
                <a:uFill>
                  <a:noFill/>
                </a:uFill>
                <a:latin typeface="Assistant"/>
                <a:ea typeface="Assistant"/>
                <a:cs typeface="Assistant"/>
                <a:sym typeface="Assistant"/>
                <a:hlinkClick r:id="rId2"/>
              </a:rPr>
              <a:t>Slidesgo</a:t>
            </a:r>
            <a:r>
              <a:rPr b="0" i="0" lang="en" sz="1000" u="none" cap="none" strike="noStrike">
                <a:solidFill>
                  <a:schemeClr val="dk1"/>
                </a:solidFill>
                <a:latin typeface="Assistant"/>
                <a:ea typeface="Assistant"/>
                <a:cs typeface="Assistant"/>
                <a:sym typeface="Assistant"/>
              </a:rPr>
              <a:t>, including icons by </a:t>
            </a:r>
            <a:r>
              <a:rPr b="1" i="0" lang="en" sz="1000" u="none" cap="none" strike="noStrike">
                <a:solidFill>
                  <a:schemeClr val="hlink"/>
                </a:solidFill>
                <a:uFill>
                  <a:noFill/>
                </a:uFill>
                <a:latin typeface="Assistant"/>
                <a:ea typeface="Assistant"/>
                <a:cs typeface="Assistant"/>
                <a:sym typeface="Assistant"/>
                <a:hlinkClick r:id="rId3"/>
              </a:rPr>
              <a:t>Flaticon</a:t>
            </a:r>
            <a:r>
              <a:rPr b="0" i="0" lang="en" sz="1000" u="none" cap="none" strike="noStrike">
                <a:solidFill>
                  <a:schemeClr val="dk1"/>
                </a:solidFill>
                <a:latin typeface="Assistant"/>
                <a:ea typeface="Assistant"/>
                <a:cs typeface="Assistant"/>
                <a:sym typeface="Assistant"/>
              </a:rPr>
              <a:t>, and infographics &amp; images by </a:t>
            </a:r>
            <a:r>
              <a:rPr b="1" i="0" lang="en" sz="1000" u="none" cap="none" strike="noStrike">
                <a:solidFill>
                  <a:schemeClr val="hlink"/>
                </a:solidFill>
                <a:uFill>
                  <a:noFill/>
                </a:uFill>
                <a:latin typeface="Assistant"/>
                <a:ea typeface="Assistant"/>
                <a:cs typeface="Assistant"/>
                <a:sym typeface="Assistant"/>
                <a:hlinkClick r:id="rId4"/>
              </a:rPr>
              <a:t>Freepik</a:t>
            </a:r>
            <a:endParaRPr b="1" i="0" sz="1000" u="none" cap="none" strike="noStrike">
              <a:solidFill>
                <a:schemeClr val="dk1"/>
              </a:solidFill>
              <a:latin typeface="Assistant"/>
              <a:ea typeface="Assistant"/>
              <a:cs typeface="Assistant"/>
              <a:sym typeface="Assistan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128" name="Shape 128"/>
        <p:cNvGrpSpPr/>
        <p:nvPr/>
      </p:nvGrpSpPr>
      <p:grpSpPr>
        <a:xfrm>
          <a:off x="0" y="0"/>
          <a:ext cx="0" cy="0"/>
          <a:chOff x="0" y="0"/>
          <a:chExt cx="0" cy="0"/>
        </a:xfrm>
      </p:grpSpPr>
      <p:sp>
        <p:nvSpPr>
          <p:cNvPr id="129" name="Google Shape;129;p20"/>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a:off x="-549925" y="1709125"/>
            <a:ext cx="2855100" cy="2553900"/>
          </a:xfrm>
          <a:prstGeom prst="roundRect">
            <a:avLst>
              <a:gd fmla="val 7857" name="adj"/>
            </a:avLst>
          </a:prstGeom>
          <a:solidFill>
            <a:srgbClr val="AED7E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txBox="1"/>
          <p:nvPr>
            <p:ph idx="1" type="body"/>
          </p:nvPr>
        </p:nvSpPr>
        <p:spPr>
          <a:xfrm>
            <a:off x="2305135" y="1433350"/>
            <a:ext cx="51402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Font typeface="Nunito Light"/>
              <a:buChar char="●"/>
              <a:defRPr sz="14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132" name="Google Shape;132;p20"/>
          <p:cNvSpPr txBox="1"/>
          <p:nvPr>
            <p:ph type="title"/>
          </p:nvPr>
        </p:nvSpPr>
        <p:spPr>
          <a:xfrm>
            <a:off x="613650" y="356124"/>
            <a:ext cx="3097800" cy="9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 name="Shape 14"/>
        <p:cNvGrpSpPr/>
        <p:nvPr/>
      </p:nvGrpSpPr>
      <p:grpSpPr>
        <a:xfrm>
          <a:off x="0" y="0"/>
          <a:ext cx="0" cy="0"/>
          <a:chOff x="0" y="0"/>
          <a:chExt cx="0" cy="0"/>
        </a:xfrm>
      </p:grpSpPr>
      <p:sp>
        <p:nvSpPr>
          <p:cNvPr id="15" name="Google Shape;15;p3"/>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idx="1" type="subTitle"/>
          </p:nvPr>
        </p:nvSpPr>
        <p:spPr>
          <a:xfrm flipH="1">
            <a:off x="624750" y="1321800"/>
            <a:ext cx="7704000" cy="336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AutoNum type="arabicPeriod"/>
              <a:defRPr sz="1400"/>
            </a:lvl1pPr>
            <a:lvl2pPr lvl="1" algn="ctr">
              <a:lnSpc>
                <a:spcPct val="100000"/>
              </a:lnSpc>
              <a:spcBef>
                <a:spcPts val="0"/>
              </a:spcBef>
              <a:spcAft>
                <a:spcPts val="0"/>
              </a:spcAft>
              <a:buClr>
                <a:srgbClr val="434343"/>
              </a:buClr>
              <a:buSzPts val="1200"/>
              <a:buFont typeface="Roboto Condensed Light"/>
              <a:buAutoNum type="alphaLcPeriod"/>
              <a:defRPr sz="1200"/>
            </a:lvl2pPr>
            <a:lvl3pPr lvl="2" algn="ctr">
              <a:lnSpc>
                <a:spcPct val="100000"/>
              </a:lnSpc>
              <a:spcBef>
                <a:spcPts val="0"/>
              </a:spcBef>
              <a:spcAft>
                <a:spcPts val="0"/>
              </a:spcAft>
              <a:buClr>
                <a:srgbClr val="434343"/>
              </a:buClr>
              <a:buSzPts val="1200"/>
              <a:buFont typeface="Roboto Condensed Light"/>
              <a:buAutoNum type="romanLcPeriod"/>
              <a:defRPr sz="1200"/>
            </a:lvl3pPr>
            <a:lvl4pPr lvl="3" algn="ctr">
              <a:lnSpc>
                <a:spcPct val="100000"/>
              </a:lnSpc>
              <a:spcBef>
                <a:spcPts val="0"/>
              </a:spcBef>
              <a:spcAft>
                <a:spcPts val="0"/>
              </a:spcAft>
              <a:buClr>
                <a:srgbClr val="434343"/>
              </a:buClr>
              <a:buSzPts val="1200"/>
              <a:buFont typeface="Roboto Condensed Light"/>
              <a:buAutoNum type="arabicPeriod"/>
              <a:defRPr sz="1200"/>
            </a:lvl4pPr>
            <a:lvl5pPr lvl="4" algn="ctr">
              <a:lnSpc>
                <a:spcPct val="100000"/>
              </a:lnSpc>
              <a:spcBef>
                <a:spcPts val="0"/>
              </a:spcBef>
              <a:spcAft>
                <a:spcPts val="0"/>
              </a:spcAft>
              <a:buClr>
                <a:srgbClr val="434343"/>
              </a:buClr>
              <a:buSzPts val="1200"/>
              <a:buFont typeface="Roboto Condensed Light"/>
              <a:buAutoNum type="alphaLcPeriod"/>
              <a:defRPr sz="1200"/>
            </a:lvl5pPr>
            <a:lvl6pPr lvl="5" algn="ctr">
              <a:lnSpc>
                <a:spcPct val="100000"/>
              </a:lnSpc>
              <a:spcBef>
                <a:spcPts val="0"/>
              </a:spcBef>
              <a:spcAft>
                <a:spcPts val="0"/>
              </a:spcAft>
              <a:buClr>
                <a:srgbClr val="434343"/>
              </a:buClr>
              <a:buSzPts val="1200"/>
              <a:buFont typeface="Roboto Condensed Light"/>
              <a:buAutoNum type="romanLcPeriod"/>
              <a:defRPr sz="1200"/>
            </a:lvl6pPr>
            <a:lvl7pPr lvl="6" algn="ctr">
              <a:lnSpc>
                <a:spcPct val="100000"/>
              </a:lnSpc>
              <a:spcBef>
                <a:spcPts val="0"/>
              </a:spcBef>
              <a:spcAft>
                <a:spcPts val="0"/>
              </a:spcAft>
              <a:buClr>
                <a:srgbClr val="434343"/>
              </a:buClr>
              <a:buSzPts val="1200"/>
              <a:buFont typeface="Roboto Condensed Light"/>
              <a:buAutoNum type="arabicPeriod"/>
              <a:defRPr sz="1200"/>
            </a:lvl7pPr>
            <a:lvl8pPr lvl="7" algn="ctr">
              <a:lnSpc>
                <a:spcPct val="100000"/>
              </a:lnSpc>
              <a:spcBef>
                <a:spcPts val="0"/>
              </a:spcBef>
              <a:spcAft>
                <a:spcPts val="0"/>
              </a:spcAft>
              <a:buClr>
                <a:srgbClr val="434343"/>
              </a:buClr>
              <a:buSzPts val="1200"/>
              <a:buFont typeface="Roboto Condensed Light"/>
              <a:buAutoNum type="alphaLcPeriod"/>
              <a:defRPr sz="1200"/>
            </a:lvl8pPr>
            <a:lvl9pPr lvl="8"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7" name="Google Shape;17;p3"/>
          <p:cNvSpPr txBox="1"/>
          <p:nvPr>
            <p:ph type="title"/>
          </p:nvPr>
        </p:nvSpPr>
        <p:spPr>
          <a:xfrm>
            <a:off x="594657" y="355641"/>
            <a:ext cx="3155400" cy="12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21"/>
          <p:cNvSpPr txBox="1"/>
          <p:nvPr>
            <p:ph type="ctrTitle"/>
          </p:nvPr>
        </p:nvSpPr>
        <p:spPr>
          <a:xfrm flipH="1">
            <a:off x="5623705" y="1995919"/>
            <a:ext cx="1560600" cy="45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5" name="Google Shape;135;p21"/>
          <p:cNvSpPr txBox="1"/>
          <p:nvPr>
            <p:ph idx="1" type="subTitle"/>
          </p:nvPr>
        </p:nvSpPr>
        <p:spPr>
          <a:xfrm flipH="1">
            <a:off x="5623768" y="2402167"/>
            <a:ext cx="2516100" cy="170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6" name="Google Shape;136;p21"/>
          <p:cNvSpPr txBox="1"/>
          <p:nvPr>
            <p:ph idx="2" type="ctrTitle"/>
          </p:nvPr>
        </p:nvSpPr>
        <p:spPr>
          <a:xfrm flipH="1">
            <a:off x="1702544" y="1995914"/>
            <a:ext cx="1817700" cy="456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7" name="Google Shape;137;p21"/>
          <p:cNvSpPr txBox="1"/>
          <p:nvPr>
            <p:ph idx="3" type="subTitle"/>
          </p:nvPr>
        </p:nvSpPr>
        <p:spPr>
          <a:xfrm flipH="1">
            <a:off x="1004132" y="2402167"/>
            <a:ext cx="2516100" cy="170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8" name="Google Shape;138;p21"/>
          <p:cNvSpPr txBox="1"/>
          <p:nvPr>
            <p:ph idx="4" type="title"/>
          </p:nvPr>
        </p:nvSpPr>
        <p:spPr>
          <a:xfrm>
            <a:off x="5427350" y="356124"/>
            <a:ext cx="3097800" cy="93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22"/>
          <p:cNvSpPr txBox="1"/>
          <p:nvPr>
            <p:ph idx="1" type="subTitle"/>
          </p:nvPr>
        </p:nvSpPr>
        <p:spPr>
          <a:xfrm>
            <a:off x="614730" y="2131575"/>
            <a:ext cx="2505900" cy="143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1" name="Google Shape;141;p22"/>
          <p:cNvSpPr txBox="1"/>
          <p:nvPr>
            <p:ph type="title"/>
          </p:nvPr>
        </p:nvSpPr>
        <p:spPr>
          <a:xfrm>
            <a:off x="5420751" y="422799"/>
            <a:ext cx="3097800" cy="93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7200">
                <a:solidFill>
                  <a:schemeClr val="lt1"/>
                </a:solidFill>
              </a:defRPr>
            </a:lvl1pPr>
            <a:lvl2pPr lvl="1" algn="r">
              <a:lnSpc>
                <a:spcPct val="100000"/>
              </a:lnSpc>
              <a:spcBef>
                <a:spcPts val="0"/>
              </a:spcBef>
              <a:spcAft>
                <a:spcPts val="0"/>
              </a:spcAft>
              <a:buSzPts val="2400"/>
              <a:buNone/>
              <a:defRPr sz="7200">
                <a:solidFill>
                  <a:schemeClr val="lt1"/>
                </a:solidFill>
              </a:defRPr>
            </a:lvl2pPr>
            <a:lvl3pPr lvl="2" algn="r">
              <a:lnSpc>
                <a:spcPct val="100000"/>
              </a:lnSpc>
              <a:spcBef>
                <a:spcPts val="0"/>
              </a:spcBef>
              <a:spcAft>
                <a:spcPts val="0"/>
              </a:spcAft>
              <a:buSzPts val="2400"/>
              <a:buNone/>
              <a:defRPr sz="7200">
                <a:solidFill>
                  <a:schemeClr val="lt1"/>
                </a:solidFill>
              </a:defRPr>
            </a:lvl3pPr>
            <a:lvl4pPr lvl="3" algn="r">
              <a:lnSpc>
                <a:spcPct val="100000"/>
              </a:lnSpc>
              <a:spcBef>
                <a:spcPts val="0"/>
              </a:spcBef>
              <a:spcAft>
                <a:spcPts val="0"/>
              </a:spcAft>
              <a:buSzPts val="2400"/>
              <a:buNone/>
              <a:defRPr sz="7200">
                <a:solidFill>
                  <a:schemeClr val="lt1"/>
                </a:solidFill>
              </a:defRPr>
            </a:lvl4pPr>
            <a:lvl5pPr lvl="4" algn="r">
              <a:lnSpc>
                <a:spcPct val="100000"/>
              </a:lnSpc>
              <a:spcBef>
                <a:spcPts val="0"/>
              </a:spcBef>
              <a:spcAft>
                <a:spcPts val="0"/>
              </a:spcAft>
              <a:buSzPts val="2400"/>
              <a:buNone/>
              <a:defRPr sz="7200">
                <a:solidFill>
                  <a:schemeClr val="lt1"/>
                </a:solidFill>
              </a:defRPr>
            </a:lvl5pPr>
            <a:lvl6pPr lvl="5" algn="r">
              <a:lnSpc>
                <a:spcPct val="100000"/>
              </a:lnSpc>
              <a:spcBef>
                <a:spcPts val="0"/>
              </a:spcBef>
              <a:spcAft>
                <a:spcPts val="0"/>
              </a:spcAft>
              <a:buSzPts val="2400"/>
              <a:buNone/>
              <a:defRPr sz="7200">
                <a:solidFill>
                  <a:schemeClr val="lt1"/>
                </a:solidFill>
              </a:defRPr>
            </a:lvl6pPr>
            <a:lvl7pPr lvl="6" algn="r">
              <a:lnSpc>
                <a:spcPct val="100000"/>
              </a:lnSpc>
              <a:spcBef>
                <a:spcPts val="0"/>
              </a:spcBef>
              <a:spcAft>
                <a:spcPts val="0"/>
              </a:spcAft>
              <a:buSzPts val="2400"/>
              <a:buNone/>
              <a:defRPr sz="7200">
                <a:solidFill>
                  <a:schemeClr val="lt1"/>
                </a:solidFill>
              </a:defRPr>
            </a:lvl7pPr>
            <a:lvl8pPr lvl="7" algn="r">
              <a:lnSpc>
                <a:spcPct val="100000"/>
              </a:lnSpc>
              <a:spcBef>
                <a:spcPts val="0"/>
              </a:spcBef>
              <a:spcAft>
                <a:spcPts val="0"/>
              </a:spcAft>
              <a:buSzPts val="2400"/>
              <a:buNone/>
              <a:defRPr sz="7200">
                <a:solidFill>
                  <a:schemeClr val="lt1"/>
                </a:solidFill>
              </a:defRPr>
            </a:lvl8pPr>
            <a:lvl9pPr lvl="8" algn="r">
              <a:lnSpc>
                <a:spcPct val="100000"/>
              </a:lnSpc>
              <a:spcBef>
                <a:spcPts val="0"/>
              </a:spcBef>
              <a:spcAft>
                <a:spcPts val="0"/>
              </a:spcAft>
              <a:buSzPts val="2400"/>
              <a:buNone/>
              <a:defRPr sz="72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23"/>
          <p:cNvSpPr txBox="1"/>
          <p:nvPr>
            <p:ph hasCustomPrompt="1" type="title"/>
          </p:nvPr>
        </p:nvSpPr>
        <p:spPr>
          <a:xfrm rot="121">
            <a:off x="345816" y="2356616"/>
            <a:ext cx="8520600" cy="123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4" name="Google Shape;144;p23"/>
          <p:cNvSpPr txBox="1"/>
          <p:nvPr>
            <p:ph idx="1" type="subTitle"/>
          </p:nvPr>
        </p:nvSpPr>
        <p:spPr>
          <a:xfrm flipH="1">
            <a:off x="3482150" y="1567376"/>
            <a:ext cx="21798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145" name="Shape 14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18" name="Shape 18"/>
        <p:cNvGrpSpPr/>
        <p:nvPr/>
      </p:nvGrpSpPr>
      <p:grpSpPr>
        <a:xfrm>
          <a:off x="0" y="0"/>
          <a:ext cx="0" cy="0"/>
          <a:chOff x="0" y="0"/>
          <a:chExt cx="0" cy="0"/>
        </a:xfrm>
      </p:grpSpPr>
      <p:sp>
        <p:nvSpPr>
          <p:cNvPr id="19" name="Google Shape;19;p4"/>
          <p:cNvSpPr/>
          <p:nvPr/>
        </p:nvSpPr>
        <p:spPr>
          <a:xfrm>
            <a:off x="774390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txBox="1"/>
          <p:nvPr>
            <p:ph type="title"/>
          </p:nvPr>
        </p:nvSpPr>
        <p:spPr>
          <a:xfrm>
            <a:off x="4171050" y="344700"/>
            <a:ext cx="43452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5"/>
          <p:cNvSpPr/>
          <p:nvPr/>
        </p:nvSpPr>
        <p:spPr>
          <a:xfrm>
            <a:off x="780750" y="-221900"/>
            <a:ext cx="1514400" cy="19797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
          <p:cNvSpPr/>
          <p:nvPr/>
        </p:nvSpPr>
        <p:spPr>
          <a:xfrm>
            <a:off x="5124450" y="4016925"/>
            <a:ext cx="4476000" cy="149100"/>
          </a:xfrm>
          <a:prstGeom prst="roundRect">
            <a:avLst>
              <a:gd fmla="val 50000" name="adj"/>
            </a:avLst>
          </a:prstGeom>
          <a:solidFill>
            <a:srgbClr val="AED7E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
          <p:cNvSpPr txBox="1"/>
          <p:nvPr>
            <p:ph type="title"/>
          </p:nvPr>
        </p:nvSpPr>
        <p:spPr>
          <a:xfrm>
            <a:off x="4808100" y="2227200"/>
            <a:ext cx="3615900" cy="841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
          <p:cNvSpPr txBox="1"/>
          <p:nvPr>
            <p:ph idx="1" type="subTitle"/>
          </p:nvPr>
        </p:nvSpPr>
        <p:spPr>
          <a:xfrm flipH="1">
            <a:off x="5803800" y="3069000"/>
            <a:ext cx="2620200" cy="153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26" name="Google Shape;26;p5"/>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2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27" name="Shape 27"/>
        <p:cNvGrpSpPr/>
        <p:nvPr/>
      </p:nvGrpSpPr>
      <p:grpSpPr>
        <a:xfrm>
          <a:off x="0" y="0"/>
          <a:ext cx="0" cy="0"/>
          <a:chOff x="0" y="0"/>
          <a:chExt cx="0" cy="0"/>
        </a:xfrm>
      </p:grpSpPr>
      <p:sp>
        <p:nvSpPr>
          <p:cNvPr id="28" name="Google Shape;28;p6"/>
          <p:cNvSpPr/>
          <p:nvPr/>
        </p:nvSpPr>
        <p:spPr>
          <a:xfrm>
            <a:off x="774390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
          <p:cNvSpPr txBox="1"/>
          <p:nvPr>
            <p:ph idx="1" type="subTitle"/>
          </p:nvPr>
        </p:nvSpPr>
        <p:spPr>
          <a:xfrm flipH="1">
            <a:off x="5108325" y="2292100"/>
            <a:ext cx="30417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0" name="Google Shape;30;p6"/>
          <p:cNvSpPr txBox="1"/>
          <p:nvPr>
            <p:ph idx="2" type="subTitle"/>
          </p:nvPr>
        </p:nvSpPr>
        <p:spPr>
          <a:xfrm flipH="1">
            <a:off x="872325" y="2286475"/>
            <a:ext cx="3101100" cy="105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1" name="Google Shape;31;p6"/>
          <p:cNvSpPr txBox="1"/>
          <p:nvPr>
            <p:ph type="title"/>
          </p:nvPr>
        </p:nvSpPr>
        <p:spPr>
          <a:xfrm>
            <a:off x="3842525" y="354225"/>
            <a:ext cx="4674900" cy="63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
        <p:nvSpPr>
          <p:cNvPr id="32" name="Google Shape;32;p6"/>
          <p:cNvSpPr txBox="1"/>
          <p:nvPr>
            <p:ph idx="3" type="subTitle"/>
          </p:nvPr>
        </p:nvSpPr>
        <p:spPr>
          <a:xfrm flipH="1">
            <a:off x="5170232" y="3921525"/>
            <a:ext cx="1649700" cy="63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Thasadith"/>
              <a:buNone/>
              <a:defRPr sz="2400">
                <a:latin typeface="Marvel"/>
                <a:ea typeface="Marvel"/>
                <a:cs typeface="Marvel"/>
                <a:sym typeface="Marvel"/>
              </a:defRPr>
            </a:lvl1pPr>
            <a:lvl2pPr lvl="1" algn="ctr">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a:lnSpc>
                <a:spcPct val="100000"/>
              </a:lnSpc>
              <a:spcBef>
                <a:spcPts val="0"/>
              </a:spcBef>
              <a:spcAft>
                <a:spcPts val="0"/>
              </a:spcAft>
              <a:buSzPts val="3000"/>
              <a:buFont typeface="Thasadith"/>
              <a:buNone/>
              <a:defRPr sz="3000">
                <a:latin typeface="Thasadith"/>
                <a:ea typeface="Thasadith"/>
                <a:cs typeface="Thasadith"/>
                <a:sym typeface="Thasadith"/>
              </a:defRPr>
            </a:lvl9pPr>
          </a:lstStyle>
          <a:p/>
        </p:txBody>
      </p:sp>
      <p:sp>
        <p:nvSpPr>
          <p:cNvPr id="33" name="Google Shape;33;p6"/>
          <p:cNvSpPr txBox="1"/>
          <p:nvPr>
            <p:ph idx="4" type="subTitle"/>
          </p:nvPr>
        </p:nvSpPr>
        <p:spPr>
          <a:xfrm flipH="1">
            <a:off x="2291625" y="3921514"/>
            <a:ext cx="1681800" cy="634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Font typeface="Thasadith"/>
              <a:buNone/>
              <a:defRPr sz="2400">
                <a:latin typeface="Marvel"/>
                <a:ea typeface="Marvel"/>
                <a:cs typeface="Marvel"/>
                <a:sym typeface="Marvel"/>
              </a:defRPr>
            </a:lvl1pPr>
            <a:lvl2pPr lvl="1" algn="ctr">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algn="ctr">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algn="ctr">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algn="ctr">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algn="ctr">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algn="ctr">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algn="ctr">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algn="ctr">
              <a:lnSpc>
                <a:spcPct val="100000"/>
              </a:lnSpc>
              <a:spcBef>
                <a:spcPts val="0"/>
              </a:spcBef>
              <a:spcAft>
                <a:spcPts val="0"/>
              </a:spcAft>
              <a:buSzPts val="3000"/>
              <a:buFont typeface="Thasadith"/>
              <a:buNone/>
              <a:defRPr sz="3000">
                <a:latin typeface="Thasadith"/>
                <a:ea typeface="Thasadith"/>
                <a:cs typeface="Thasadith"/>
                <a:sym typeface="Thasadith"/>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34" name="Shape 34"/>
        <p:cNvGrpSpPr/>
        <p:nvPr/>
      </p:nvGrpSpPr>
      <p:grpSpPr>
        <a:xfrm>
          <a:off x="0" y="0"/>
          <a:ext cx="0" cy="0"/>
          <a:chOff x="0" y="0"/>
          <a:chExt cx="0" cy="0"/>
        </a:xfrm>
      </p:grpSpPr>
      <p:sp>
        <p:nvSpPr>
          <p:cNvPr id="35" name="Google Shape;35;p7"/>
          <p:cNvSpPr/>
          <p:nvPr/>
        </p:nvSpPr>
        <p:spPr>
          <a:xfrm>
            <a:off x="7091100" y="1841410"/>
            <a:ext cx="3395100" cy="2385600"/>
          </a:xfrm>
          <a:prstGeom prst="roundRect">
            <a:avLst>
              <a:gd fmla="val 13861"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p:nvPr/>
        </p:nvSpPr>
        <p:spPr>
          <a:xfrm>
            <a:off x="-1309250" y="1841410"/>
            <a:ext cx="3395100" cy="2385600"/>
          </a:xfrm>
          <a:prstGeom prst="roundRect">
            <a:avLst>
              <a:gd fmla="val 13861" name="adj"/>
            </a:avLst>
          </a:prstGeom>
          <a:solidFill>
            <a:srgbClr val="AED7E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
          <p:cNvSpPr/>
          <p:nvPr/>
        </p:nvSpPr>
        <p:spPr>
          <a:xfrm>
            <a:off x="774390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flipH="1">
            <a:off x="7371856" y="2213414"/>
            <a:ext cx="12096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500"/>
              <a:buNone/>
              <a:defRPr b="0" sz="6000">
                <a:solidFill>
                  <a:schemeClr val="lt1"/>
                </a:solidFill>
              </a:defRPr>
            </a:lvl1pPr>
            <a:lvl2pPr lvl="1" algn="r">
              <a:lnSpc>
                <a:spcPct val="100000"/>
              </a:lnSpc>
              <a:spcBef>
                <a:spcPts val="0"/>
              </a:spcBef>
              <a:spcAft>
                <a:spcPts val="0"/>
              </a:spcAft>
              <a:buSzPts val="5500"/>
              <a:buFont typeface="Thasadith"/>
              <a:buNone/>
              <a:defRPr sz="5500">
                <a:latin typeface="Thasadith"/>
                <a:ea typeface="Thasadith"/>
                <a:cs typeface="Thasadith"/>
                <a:sym typeface="Thasadith"/>
              </a:defRPr>
            </a:lvl2pPr>
            <a:lvl3pPr lvl="2" algn="r">
              <a:lnSpc>
                <a:spcPct val="100000"/>
              </a:lnSpc>
              <a:spcBef>
                <a:spcPts val="0"/>
              </a:spcBef>
              <a:spcAft>
                <a:spcPts val="0"/>
              </a:spcAft>
              <a:buSzPts val="5500"/>
              <a:buFont typeface="Thasadith"/>
              <a:buNone/>
              <a:defRPr sz="5500">
                <a:latin typeface="Thasadith"/>
                <a:ea typeface="Thasadith"/>
                <a:cs typeface="Thasadith"/>
                <a:sym typeface="Thasadith"/>
              </a:defRPr>
            </a:lvl3pPr>
            <a:lvl4pPr lvl="3" algn="r">
              <a:lnSpc>
                <a:spcPct val="100000"/>
              </a:lnSpc>
              <a:spcBef>
                <a:spcPts val="0"/>
              </a:spcBef>
              <a:spcAft>
                <a:spcPts val="0"/>
              </a:spcAft>
              <a:buSzPts val="5500"/>
              <a:buFont typeface="Thasadith"/>
              <a:buNone/>
              <a:defRPr sz="5500">
                <a:latin typeface="Thasadith"/>
                <a:ea typeface="Thasadith"/>
                <a:cs typeface="Thasadith"/>
                <a:sym typeface="Thasadith"/>
              </a:defRPr>
            </a:lvl4pPr>
            <a:lvl5pPr lvl="4" algn="r">
              <a:lnSpc>
                <a:spcPct val="100000"/>
              </a:lnSpc>
              <a:spcBef>
                <a:spcPts val="0"/>
              </a:spcBef>
              <a:spcAft>
                <a:spcPts val="0"/>
              </a:spcAft>
              <a:buSzPts val="5500"/>
              <a:buFont typeface="Thasadith"/>
              <a:buNone/>
              <a:defRPr sz="5500">
                <a:latin typeface="Thasadith"/>
                <a:ea typeface="Thasadith"/>
                <a:cs typeface="Thasadith"/>
                <a:sym typeface="Thasadith"/>
              </a:defRPr>
            </a:lvl5pPr>
            <a:lvl6pPr lvl="5" algn="r">
              <a:lnSpc>
                <a:spcPct val="100000"/>
              </a:lnSpc>
              <a:spcBef>
                <a:spcPts val="0"/>
              </a:spcBef>
              <a:spcAft>
                <a:spcPts val="0"/>
              </a:spcAft>
              <a:buSzPts val="5500"/>
              <a:buFont typeface="Thasadith"/>
              <a:buNone/>
              <a:defRPr sz="5500">
                <a:latin typeface="Thasadith"/>
                <a:ea typeface="Thasadith"/>
                <a:cs typeface="Thasadith"/>
                <a:sym typeface="Thasadith"/>
              </a:defRPr>
            </a:lvl6pPr>
            <a:lvl7pPr lvl="6" algn="r">
              <a:lnSpc>
                <a:spcPct val="100000"/>
              </a:lnSpc>
              <a:spcBef>
                <a:spcPts val="0"/>
              </a:spcBef>
              <a:spcAft>
                <a:spcPts val="0"/>
              </a:spcAft>
              <a:buSzPts val="5500"/>
              <a:buFont typeface="Thasadith"/>
              <a:buNone/>
              <a:defRPr sz="5500">
                <a:latin typeface="Thasadith"/>
                <a:ea typeface="Thasadith"/>
                <a:cs typeface="Thasadith"/>
                <a:sym typeface="Thasadith"/>
              </a:defRPr>
            </a:lvl7pPr>
            <a:lvl8pPr lvl="7" algn="r">
              <a:lnSpc>
                <a:spcPct val="100000"/>
              </a:lnSpc>
              <a:spcBef>
                <a:spcPts val="0"/>
              </a:spcBef>
              <a:spcAft>
                <a:spcPts val="0"/>
              </a:spcAft>
              <a:buSzPts val="5500"/>
              <a:buFont typeface="Thasadith"/>
              <a:buNone/>
              <a:defRPr sz="5500">
                <a:latin typeface="Thasadith"/>
                <a:ea typeface="Thasadith"/>
                <a:cs typeface="Thasadith"/>
                <a:sym typeface="Thasadith"/>
              </a:defRPr>
            </a:lvl8pPr>
            <a:lvl9pPr lvl="8" algn="r">
              <a:lnSpc>
                <a:spcPct val="100000"/>
              </a:lnSpc>
              <a:spcBef>
                <a:spcPts val="0"/>
              </a:spcBef>
              <a:spcAft>
                <a:spcPts val="0"/>
              </a:spcAft>
              <a:buSzPts val="5500"/>
              <a:buFont typeface="Thasadith"/>
              <a:buNone/>
              <a:defRPr sz="5500">
                <a:latin typeface="Thasadith"/>
                <a:ea typeface="Thasadith"/>
                <a:cs typeface="Thasadith"/>
                <a:sym typeface="Thasadith"/>
              </a:defRPr>
            </a:lvl9pPr>
          </a:lstStyle>
          <a:p/>
        </p:txBody>
      </p:sp>
      <p:sp>
        <p:nvSpPr>
          <p:cNvPr id="39" name="Google Shape;39;p7"/>
          <p:cNvSpPr txBox="1"/>
          <p:nvPr>
            <p:ph idx="1" type="subTitle"/>
          </p:nvPr>
        </p:nvSpPr>
        <p:spPr>
          <a:xfrm flipH="1">
            <a:off x="2078142" y="2477830"/>
            <a:ext cx="2219400" cy="7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 name="Google Shape;40;p7"/>
          <p:cNvSpPr txBox="1"/>
          <p:nvPr>
            <p:ph idx="2" type="subTitle"/>
          </p:nvPr>
        </p:nvSpPr>
        <p:spPr>
          <a:xfrm>
            <a:off x="4937908" y="2477830"/>
            <a:ext cx="21570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1" name="Google Shape;41;p7"/>
          <p:cNvSpPr txBox="1"/>
          <p:nvPr>
            <p:ph idx="3" type="title"/>
          </p:nvPr>
        </p:nvSpPr>
        <p:spPr>
          <a:xfrm>
            <a:off x="4171050" y="344700"/>
            <a:ext cx="43452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
        <p:nvSpPr>
          <p:cNvPr id="42" name="Google Shape;42;p7"/>
          <p:cNvSpPr txBox="1"/>
          <p:nvPr>
            <p:ph idx="4" type="subTitle"/>
          </p:nvPr>
        </p:nvSpPr>
        <p:spPr>
          <a:xfrm flipH="1">
            <a:off x="2078142" y="3439460"/>
            <a:ext cx="2219400" cy="7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 name="Google Shape;43;p7"/>
          <p:cNvSpPr txBox="1"/>
          <p:nvPr>
            <p:ph idx="5" type="subTitle"/>
          </p:nvPr>
        </p:nvSpPr>
        <p:spPr>
          <a:xfrm>
            <a:off x="5052207" y="3439460"/>
            <a:ext cx="20427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 name="Google Shape;44;p7"/>
          <p:cNvSpPr txBox="1"/>
          <p:nvPr>
            <p:ph idx="6" type="subTitle"/>
          </p:nvPr>
        </p:nvSpPr>
        <p:spPr>
          <a:xfrm flipH="1">
            <a:off x="2078080" y="1905938"/>
            <a:ext cx="3130200" cy="74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hasadith"/>
              <a:buNone/>
              <a:defRPr b="1" sz="2400">
                <a:latin typeface="Marvel"/>
                <a:ea typeface="Marvel"/>
                <a:cs typeface="Marvel"/>
                <a:sym typeface="Marvel"/>
              </a:defRPr>
            </a:lvl1pPr>
            <a:lvl2pPr lvl="1"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45" name="Google Shape;45;p7"/>
          <p:cNvSpPr txBox="1"/>
          <p:nvPr>
            <p:ph idx="7" type="subTitle"/>
          </p:nvPr>
        </p:nvSpPr>
        <p:spPr>
          <a:xfrm>
            <a:off x="4937982" y="1905938"/>
            <a:ext cx="2157000" cy="745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hasadith"/>
              <a:buNone/>
              <a:defRPr b="1" sz="2400">
                <a:latin typeface="Marvel"/>
                <a:ea typeface="Marvel"/>
                <a:cs typeface="Marvel"/>
                <a:sym typeface="Marvel"/>
              </a:defRPr>
            </a:lvl1pPr>
            <a:lvl2pPr lvl="1"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46" name="Google Shape;46;p7"/>
          <p:cNvSpPr txBox="1"/>
          <p:nvPr>
            <p:ph idx="8" type="subTitle"/>
          </p:nvPr>
        </p:nvSpPr>
        <p:spPr>
          <a:xfrm flipH="1">
            <a:off x="2078080" y="3156197"/>
            <a:ext cx="31302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hasadith"/>
              <a:buNone/>
              <a:defRPr b="1" sz="2400">
                <a:latin typeface="Marvel"/>
                <a:ea typeface="Marvel"/>
                <a:cs typeface="Marvel"/>
                <a:sym typeface="Marvel"/>
              </a:defRPr>
            </a:lvl1pPr>
            <a:lvl2pPr lvl="1"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47" name="Google Shape;47;p7"/>
          <p:cNvSpPr txBox="1"/>
          <p:nvPr>
            <p:ph idx="9" type="subTitle"/>
          </p:nvPr>
        </p:nvSpPr>
        <p:spPr>
          <a:xfrm>
            <a:off x="5156980" y="3156197"/>
            <a:ext cx="19380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hasadith"/>
              <a:buNone/>
              <a:defRPr b="1" sz="2400">
                <a:latin typeface="Marvel"/>
                <a:ea typeface="Marvel"/>
                <a:cs typeface="Marvel"/>
                <a:sym typeface="Marvel"/>
              </a:defRPr>
            </a:lvl1pPr>
            <a:lvl2pPr lvl="1"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48" name="Google Shape;48;p7"/>
          <p:cNvSpPr txBox="1"/>
          <p:nvPr>
            <p:ph idx="13" type="title"/>
          </p:nvPr>
        </p:nvSpPr>
        <p:spPr>
          <a:xfrm>
            <a:off x="430634" y="3188375"/>
            <a:ext cx="1323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500"/>
              <a:buNone/>
              <a:defRPr b="0" sz="6000">
                <a:solidFill>
                  <a:schemeClr val="lt1"/>
                </a:solidFill>
              </a:defRPr>
            </a:lvl1pPr>
            <a:lvl2pPr lvl="1" algn="ctr">
              <a:lnSpc>
                <a:spcPct val="100000"/>
              </a:lnSpc>
              <a:spcBef>
                <a:spcPts val="0"/>
              </a:spcBef>
              <a:spcAft>
                <a:spcPts val="0"/>
              </a:spcAft>
              <a:buSzPts val="5500"/>
              <a:buFont typeface="Thasadith"/>
              <a:buNone/>
              <a:defRPr sz="5500">
                <a:latin typeface="Thasadith"/>
                <a:ea typeface="Thasadith"/>
                <a:cs typeface="Thasadith"/>
                <a:sym typeface="Thasadith"/>
              </a:defRPr>
            </a:lvl2pPr>
            <a:lvl3pPr lvl="2" algn="ctr">
              <a:lnSpc>
                <a:spcPct val="100000"/>
              </a:lnSpc>
              <a:spcBef>
                <a:spcPts val="0"/>
              </a:spcBef>
              <a:spcAft>
                <a:spcPts val="0"/>
              </a:spcAft>
              <a:buSzPts val="5500"/>
              <a:buFont typeface="Thasadith"/>
              <a:buNone/>
              <a:defRPr sz="5500">
                <a:latin typeface="Thasadith"/>
                <a:ea typeface="Thasadith"/>
                <a:cs typeface="Thasadith"/>
                <a:sym typeface="Thasadith"/>
              </a:defRPr>
            </a:lvl3pPr>
            <a:lvl4pPr lvl="3" algn="ctr">
              <a:lnSpc>
                <a:spcPct val="100000"/>
              </a:lnSpc>
              <a:spcBef>
                <a:spcPts val="0"/>
              </a:spcBef>
              <a:spcAft>
                <a:spcPts val="0"/>
              </a:spcAft>
              <a:buSzPts val="5500"/>
              <a:buFont typeface="Thasadith"/>
              <a:buNone/>
              <a:defRPr sz="5500">
                <a:latin typeface="Thasadith"/>
                <a:ea typeface="Thasadith"/>
                <a:cs typeface="Thasadith"/>
                <a:sym typeface="Thasadith"/>
              </a:defRPr>
            </a:lvl4pPr>
            <a:lvl5pPr lvl="4" algn="ctr">
              <a:lnSpc>
                <a:spcPct val="100000"/>
              </a:lnSpc>
              <a:spcBef>
                <a:spcPts val="0"/>
              </a:spcBef>
              <a:spcAft>
                <a:spcPts val="0"/>
              </a:spcAft>
              <a:buSzPts val="5500"/>
              <a:buFont typeface="Thasadith"/>
              <a:buNone/>
              <a:defRPr sz="5500">
                <a:latin typeface="Thasadith"/>
                <a:ea typeface="Thasadith"/>
                <a:cs typeface="Thasadith"/>
                <a:sym typeface="Thasadith"/>
              </a:defRPr>
            </a:lvl5pPr>
            <a:lvl6pPr lvl="5" algn="ctr">
              <a:lnSpc>
                <a:spcPct val="100000"/>
              </a:lnSpc>
              <a:spcBef>
                <a:spcPts val="0"/>
              </a:spcBef>
              <a:spcAft>
                <a:spcPts val="0"/>
              </a:spcAft>
              <a:buSzPts val="5500"/>
              <a:buFont typeface="Thasadith"/>
              <a:buNone/>
              <a:defRPr sz="5500">
                <a:latin typeface="Thasadith"/>
                <a:ea typeface="Thasadith"/>
                <a:cs typeface="Thasadith"/>
                <a:sym typeface="Thasadith"/>
              </a:defRPr>
            </a:lvl6pPr>
            <a:lvl7pPr lvl="6" algn="ctr">
              <a:lnSpc>
                <a:spcPct val="100000"/>
              </a:lnSpc>
              <a:spcBef>
                <a:spcPts val="0"/>
              </a:spcBef>
              <a:spcAft>
                <a:spcPts val="0"/>
              </a:spcAft>
              <a:buSzPts val="5500"/>
              <a:buFont typeface="Thasadith"/>
              <a:buNone/>
              <a:defRPr sz="5500">
                <a:latin typeface="Thasadith"/>
                <a:ea typeface="Thasadith"/>
                <a:cs typeface="Thasadith"/>
                <a:sym typeface="Thasadith"/>
              </a:defRPr>
            </a:lvl7pPr>
            <a:lvl8pPr lvl="7" algn="ctr">
              <a:lnSpc>
                <a:spcPct val="100000"/>
              </a:lnSpc>
              <a:spcBef>
                <a:spcPts val="0"/>
              </a:spcBef>
              <a:spcAft>
                <a:spcPts val="0"/>
              </a:spcAft>
              <a:buSzPts val="5500"/>
              <a:buFont typeface="Thasadith"/>
              <a:buNone/>
              <a:defRPr sz="5500">
                <a:latin typeface="Thasadith"/>
                <a:ea typeface="Thasadith"/>
                <a:cs typeface="Thasadith"/>
                <a:sym typeface="Thasadith"/>
              </a:defRPr>
            </a:lvl8pPr>
            <a:lvl9pPr lvl="8" algn="ctr">
              <a:lnSpc>
                <a:spcPct val="100000"/>
              </a:lnSpc>
              <a:spcBef>
                <a:spcPts val="0"/>
              </a:spcBef>
              <a:spcAft>
                <a:spcPts val="0"/>
              </a:spcAft>
              <a:buSzPts val="5500"/>
              <a:buFont typeface="Thasadith"/>
              <a:buNone/>
              <a:defRPr sz="5500">
                <a:latin typeface="Thasadith"/>
                <a:ea typeface="Thasadith"/>
                <a:cs typeface="Thasadith"/>
                <a:sym typeface="Thasadith"/>
              </a:defRPr>
            </a:lvl9pPr>
          </a:lstStyle>
          <a:p/>
        </p:txBody>
      </p:sp>
      <p:sp>
        <p:nvSpPr>
          <p:cNvPr id="49" name="Google Shape;49;p7"/>
          <p:cNvSpPr txBox="1"/>
          <p:nvPr>
            <p:ph idx="14" type="title"/>
          </p:nvPr>
        </p:nvSpPr>
        <p:spPr>
          <a:xfrm flipH="1">
            <a:off x="7371856" y="3188375"/>
            <a:ext cx="13236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500"/>
              <a:buNone/>
              <a:defRPr b="0" sz="6000">
                <a:solidFill>
                  <a:schemeClr val="lt1"/>
                </a:solidFill>
              </a:defRPr>
            </a:lvl1pPr>
            <a:lvl2pPr lvl="1" algn="r">
              <a:lnSpc>
                <a:spcPct val="100000"/>
              </a:lnSpc>
              <a:spcBef>
                <a:spcPts val="0"/>
              </a:spcBef>
              <a:spcAft>
                <a:spcPts val="0"/>
              </a:spcAft>
              <a:buSzPts val="5500"/>
              <a:buFont typeface="Thasadith"/>
              <a:buNone/>
              <a:defRPr sz="5500">
                <a:latin typeface="Thasadith"/>
                <a:ea typeface="Thasadith"/>
                <a:cs typeface="Thasadith"/>
                <a:sym typeface="Thasadith"/>
              </a:defRPr>
            </a:lvl2pPr>
            <a:lvl3pPr lvl="2" algn="r">
              <a:lnSpc>
                <a:spcPct val="100000"/>
              </a:lnSpc>
              <a:spcBef>
                <a:spcPts val="0"/>
              </a:spcBef>
              <a:spcAft>
                <a:spcPts val="0"/>
              </a:spcAft>
              <a:buSzPts val="5500"/>
              <a:buFont typeface="Thasadith"/>
              <a:buNone/>
              <a:defRPr sz="5500">
                <a:latin typeface="Thasadith"/>
                <a:ea typeface="Thasadith"/>
                <a:cs typeface="Thasadith"/>
                <a:sym typeface="Thasadith"/>
              </a:defRPr>
            </a:lvl3pPr>
            <a:lvl4pPr lvl="3" algn="r">
              <a:lnSpc>
                <a:spcPct val="100000"/>
              </a:lnSpc>
              <a:spcBef>
                <a:spcPts val="0"/>
              </a:spcBef>
              <a:spcAft>
                <a:spcPts val="0"/>
              </a:spcAft>
              <a:buSzPts val="5500"/>
              <a:buFont typeface="Thasadith"/>
              <a:buNone/>
              <a:defRPr sz="5500">
                <a:latin typeface="Thasadith"/>
                <a:ea typeface="Thasadith"/>
                <a:cs typeface="Thasadith"/>
                <a:sym typeface="Thasadith"/>
              </a:defRPr>
            </a:lvl4pPr>
            <a:lvl5pPr lvl="4" algn="r">
              <a:lnSpc>
                <a:spcPct val="100000"/>
              </a:lnSpc>
              <a:spcBef>
                <a:spcPts val="0"/>
              </a:spcBef>
              <a:spcAft>
                <a:spcPts val="0"/>
              </a:spcAft>
              <a:buSzPts val="5500"/>
              <a:buFont typeface="Thasadith"/>
              <a:buNone/>
              <a:defRPr sz="5500">
                <a:latin typeface="Thasadith"/>
                <a:ea typeface="Thasadith"/>
                <a:cs typeface="Thasadith"/>
                <a:sym typeface="Thasadith"/>
              </a:defRPr>
            </a:lvl5pPr>
            <a:lvl6pPr lvl="5" algn="r">
              <a:lnSpc>
                <a:spcPct val="100000"/>
              </a:lnSpc>
              <a:spcBef>
                <a:spcPts val="0"/>
              </a:spcBef>
              <a:spcAft>
                <a:spcPts val="0"/>
              </a:spcAft>
              <a:buSzPts val="5500"/>
              <a:buFont typeface="Thasadith"/>
              <a:buNone/>
              <a:defRPr sz="5500">
                <a:latin typeface="Thasadith"/>
                <a:ea typeface="Thasadith"/>
                <a:cs typeface="Thasadith"/>
                <a:sym typeface="Thasadith"/>
              </a:defRPr>
            </a:lvl6pPr>
            <a:lvl7pPr lvl="6" algn="r">
              <a:lnSpc>
                <a:spcPct val="100000"/>
              </a:lnSpc>
              <a:spcBef>
                <a:spcPts val="0"/>
              </a:spcBef>
              <a:spcAft>
                <a:spcPts val="0"/>
              </a:spcAft>
              <a:buSzPts val="5500"/>
              <a:buFont typeface="Thasadith"/>
              <a:buNone/>
              <a:defRPr sz="5500">
                <a:latin typeface="Thasadith"/>
                <a:ea typeface="Thasadith"/>
                <a:cs typeface="Thasadith"/>
                <a:sym typeface="Thasadith"/>
              </a:defRPr>
            </a:lvl7pPr>
            <a:lvl8pPr lvl="7" algn="r">
              <a:lnSpc>
                <a:spcPct val="100000"/>
              </a:lnSpc>
              <a:spcBef>
                <a:spcPts val="0"/>
              </a:spcBef>
              <a:spcAft>
                <a:spcPts val="0"/>
              </a:spcAft>
              <a:buSzPts val="5500"/>
              <a:buFont typeface="Thasadith"/>
              <a:buNone/>
              <a:defRPr sz="5500">
                <a:latin typeface="Thasadith"/>
                <a:ea typeface="Thasadith"/>
                <a:cs typeface="Thasadith"/>
                <a:sym typeface="Thasadith"/>
              </a:defRPr>
            </a:lvl8pPr>
            <a:lvl9pPr lvl="8" algn="r">
              <a:lnSpc>
                <a:spcPct val="100000"/>
              </a:lnSpc>
              <a:spcBef>
                <a:spcPts val="0"/>
              </a:spcBef>
              <a:spcAft>
                <a:spcPts val="0"/>
              </a:spcAft>
              <a:buSzPts val="5500"/>
              <a:buFont typeface="Thasadith"/>
              <a:buNone/>
              <a:defRPr sz="5500">
                <a:latin typeface="Thasadith"/>
                <a:ea typeface="Thasadith"/>
                <a:cs typeface="Thasadith"/>
                <a:sym typeface="Thasadith"/>
              </a:defRPr>
            </a:lvl9pPr>
          </a:lstStyle>
          <a:p/>
        </p:txBody>
      </p:sp>
      <p:sp>
        <p:nvSpPr>
          <p:cNvPr id="50" name="Google Shape;50;p7"/>
          <p:cNvSpPr txBox="1"/>
          <p:nvPr>
            <p:ph idx="15" type="title"/>
          </p:nvPr>
        </p:nvSpPr>
        <p:spPr>
          <a:xfrm>
            <a:off x="430634" y="2213414"/>
            <a:ext cx="1323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500"/>
              <a:buNone/>
              <a:defRPr b="0" sz="6000">
                <a:solidFill>
                  <a:schemeClr val="lt1"/>
                </a:solidFill>
              </a:defRPr>
            </a:lvl1pPr>
            <a:lvl2pPr lvl="1" algn="ctr">
              <a:lnSpc>
                <a:spcPct val="100000"/>
              </a:lnSpc>
              <a:spcBef>
                <a:spcPts val="0"/>
              </a:spcBef>
              <a:spcAft>
                <a:spcPts val="0"/>
              </a:spcAft>
              <a:buSzPts val="5500"/>
              <a:buFont typeface="Thasadith"/>
              <a:buNone/>
              <a:defRPr sz="5500">
                <a:latin typeface="Thasadith"/>
                <a:ea typeface="Thasadith"/>
                <a:cs typeface="Thasadith"/>
                <a:sym typeface="Thasadith"/>
              </a:defRPr>
            </a:lvl2pPr>
            <a:lvl3pPr lvl="2" algn="ctr">
              <a:lnSpc>
                <a:spcPct val="100000"/>
              </a:lnSpc>
              <a:spcBef>
                <a:spcPts val="0"/>
              </a:spcBef>
              <a:spcAft>
                <a:spcPts val="0"/>
              </a:spcAft>
              <a:buSzPts val="5500"/>
              <a:buFont typeface="Thasadith"/>
              <a:buNone/>
              <a:defRPr sz="5500">
                <a:latin typeface="Thasadith"/>
                <a:ea typeface="Thasadith"/>
                <a:cs typeface="Thasadith"/>
                <a:sym typeface="Thasadith"/>
              </a:defRPr>
            </a:lvl3pPr>
            <a:lvl4pPr lvl="3" algn="ctr">
              <a:lnSpc>
                <a:spcPct val="100000"/>
              </a:lnSpc>
              <a:spcBef>
                <a:spcPts val="0"/>
              </a:spcBef>
              <a:spcAft>
                <a:spcPts val="0"/>
              </a:spcAft>
              <a:buSzPts val="5500"/>
              <a:buFont typeface="Thasadith"/>
              <a:buNone/>
              <a:defRPr sz="5500">
                <a:latin typeface="Thasadith"/>
                <a:ea typeface="Thasadith"/>
                <a:cs typeface="Thasadith"/>
                <a:sym typeface="Thasadith"/>
              </a:defRPr>
            </a:lvl4pPr>
            <a:lvl5pPr lvl="4" algn="ctr">
              <a:lnSpc>
                <a:spcPct val="100000"/>
              </a:lnSpc>
              <a:spcBef>
                <a:spcPts val="0"/>
              </a:spcBef>
              <a:spcAft>
                <a:spcPts val="0"/>
              </a:spcAft>
              <a:buSzPts val="5500"/>
              <a:buFont typeface="Thasadith"/>
              <a:buNone/>
              <a:defRPr sz="5500">
                <a:latin typeface="Thasadith"/>
                <a:ea typeface="Thasadith"/>
                <a:cs typeface="Thasadith"/>
                <a:sym typeface="Thasadith"/>
              </a:defRPr>
            </a:lvl5pPr>
            <a:lvl6pPr lvl="5" algn="ctr">
              <a:lnSpc>
                <a:spcPct val="100000"/>
              </a:lnSpc>
              <a:spcBef>
                <a:spcPts val="0"/>
              </a:spcBef>
              <a:spcAft>
                <a:spcPts val="0"/>
              </a:spcAft>
              <a:buSzPts val="5500"/>
              <a:buFont typeface="Thasadith"/>
              <a:buNone/>
              <a:defRPr sz="5500">
                <a:latin typeface="Thasadith"/>
                <a:ea typeface="Thasadith"/>
                <a:cs typeface="Thasadith"/>
                <a:sym typeface="Thasadith"/>
              </a:defRPr>
            </a:lvl6pPr>
            <a:lvl7pPr lvl="6" algn="ctr">
              <a:lnSpc>
                <a:spcPct val="100000"/>
              </a:lnSpc>
              <a:spcBef>
                <a:spcPts val="0"/>
              </a:spcBef>
              <a:spcAft>
                <a:spcPts val="0"/>
              </a:spcAft>
              <a:buSzPts val="5500"/>
              <a:buFont typeface="Thasadith"/>
              <a:buNone/>
              <a:defRPr sz="5500">
                <a:latin typeface="Thasadith"/>
                <a:ea typeface="Thasadith"/>
                <a:cs typeface="Thasadith"/>
                <a:sym typeface="Thasadith"/>
              </a:defRPr>
            </a:lvl7pPr>
            <a:lvl8pPr lvl="7" algn="ctr">
              <a:lnSpc>
                <a:spcPct val="100000"/>
              </a:lnSpc>
              <a:spcBef>
                <a:spcPts val="0"/>
              </a:spcBef>
              <a:spcAft>
                <a:spcPts val="0"/>
              </a:spcAft>
              <a:buSzPts val="5500"/>
              <a:buFont typeface="Thasadith"/>
              <a:buNone/>
              <a:defRPr sz="5500">
                <a:latin typeface="Thasadith"/>
                <a:ea typeface="Thasadith"/>
                <a:cs typeface="Thasadith"/>
                <a:sym typeface="Thasadith"/>
              </a:defRPr>
            </a:lvl8pPr>
            <a:lvl9pPr lvl="8" algn="ctr">
              <a:lnSpc>
                <a:spcPct val="100000"/>
              </a:lnSpc>
              <a:spcBef>
                <a:spcPts val="0"/>
              </a:spcBef>
              <a:spcAft>
                <a:spcPts val="0"/>
              </a:spcAft>
              <a:buSzPts val="5500"/>
              <a:buFont typeface="Thasadith"/>
              <a:buNone/>
              <a:defRPr sz="5500">
                <a:latin typeface="Thasadith"/>
                <a:ea typeface="Thasadith"/>
                <a:cs typeface="Thasadith"/>
                <a:sym typeface="Thasadith"/>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
    <p:spTree>
      <p:nvGrpSpPr>
        <p:cNvPr id="51" name="Shape 51"/>
        <p:cNvGrpSpPr/>
        <p:nvPr/>
      </p:nvGrpSpPr>
      <p:grpSpPr>
        <a:xfrm>
          <a:off x="0" y="0"/>
          <a:ext cx="0" cy="0"/>
          <a:chOff x="0" y="0"/>
          <a:chExt cx="0" cy="0"/>
        </a:xfrm>
      </p:grpSpPr>
      <p:sp>
        <p:nvSpPr>
          <p:cNvPr id="52" name="Google Shape;52;p8"/>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txBox="1"/>
          <p:nvPr>
            <p:ph type="ctrTitle"/>
          </p:nvPr>
        </p:nvSpPr>
        <p:spPr>
          <a:xfrm flipH="1">
            <a:off x="6605688" y="2489339"/>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4" name="Google Shape;54;p8"/>
          <p:cNvSpPr txBox="1"/>
          <p:nvPr>
            <p:ph idx="1" type="subTitle"/>
          </p:nvPr>
        </p:nvSpPr>
        <p:spPr>
          <a:xfrm flipH="1">
            <a:off x="6404388" y="2911450"/>
            <a:ext cx="19632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5" name="Google Shape;55;p8"/>
          <p:cNvSpPr txBox="1"/>
          <p:nvPr>
            <p:ph idx="2" type="ctrTitle"/>
          </p:nvPr>
        </p:nvSpPr>
        <p:spPr>
          <a:xfrm flipH="1">
            <a:off x="977706" y="2489339"/>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8"/>
          <p:cNvSpPr txBox="1"/>
          <p:nvPr>
            <p:ph idx="3" type="subTitle"/>
          </p:nvPr>
        </p:nvSpPr>
        <p:spPr>
          <a:xfrm flipH="1">
            <a:off x="877501" y="2911450"/>
            <a:ext cx="17610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7" name="Google Shape;57;p8"/>
          <p:cNvSpPr txBox="1"/>
          <p:nvPr>
            <p:ph idx="4" type="ctrTitle"/>
          </p:nvPr>
        </p:nvSpPr>
        <p:spPr>
          <a:xfrm flipH="1">
            <a:off x="3664356" y="2489339"/>
            <a:ext cx="18153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8" name="Google Shape;58;p8"/>
          <p:cNvSpPr txBox="1"/>
          <p:nvPr>
            <p:ph idx="5" type="subTitle"/>
          </p:nvPr>
        </p:nvSpPr>
        <p:spPr>
          <a:xfrm flipH="1">
            <a:off x="3664351" y="2911450"/>
            <a:ext cx="18153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9" name="Google Shape;59;p8"/>
          <p:cNvSpPr txBox="1"/>
          <p:nvPr>
            <p:ph idx="6" type="title"/>
          </p:nvPr>
        </p:nvSpPr>
        <p:spPr>
          <a:xfrm>
            <a:off x="603525" y="355646"/>
            <a:ext cx="3393600" cy="75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4">
    <p:spTree>
      <p:nvGrpSpPr>
        <p:cNvPr id="60" name="Shape 60"/>
        <p:cNvGrpSpPr/>
        <p:nvPr/>
      </p:nvGrpSpPr>
      <p:grpSpPr>
        <a:xfrm>
          <a:off x="0" y="0"/>
          <a:ext cx="0" cy="0"/>
          <a:chOff x="0" y="0"/>
          <a:chExt cx="0" cy="0"/>
        </a:xfrm>
      </p:grpSpPr>
      <p:sp>
        <p:nvSpPr>
          <p:cNvPr id="61" name="Google Shape;61;p9"/>
          <p:cNvSpPr/>
          <p:nvPr/>
        </p:nvSpPr>
        <p:spPr>
          <a:xfrm>
            <a:off x="-12375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txBox="1"/>
          <p:nvPr>
            <p:ph type="title"/>
          </p:nvPr>
        </p:nvSpPr>
        <p:spPr>
          <a:xfrm>
            <a:off x="616850" y="3390750"/>
            <a:ext cx="3414600" cy="821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7200"/>
              <a:buNone/>
              <a:defRPr b="0"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63" name="Google Shape;63;p9"/>
          <p:cNvSpPr txBox="1"/>
          <p:nvPr>
            <p:ph idx="2" type="title"/>
          </p:nvPr>
        </p:nvSpPr>
        <p:spPr>
          <a:xfrm>
            <a:off x="2152775" y="1767150"/>
            <a:ext cx="3545700" cy="9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7200"/>
              <a:buNone/>
              <a:defRPr b="0"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64" name="Google Shape;64;p9"/>
          <p:cNvSpPr txBox="1"/>
          <p:nvPr>
            <p:ph idx="1" type="subTitle"/>
          </p:nvPr>
        </p:nvSpPr>
        <p:spPr>
          <a:xfrm flipH="1">
            <a:off x="4628375" y="3234752"/>
            <a:ext cx="2289300" cy="113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2400">
                <a:latin typeface="Marvel"/>
                <a:ea typeface="Marvel"/>
                <a:cs typeface="Marvel"/>
                <a:sym typeface="Marve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5" name="Google Shape;65;p9"/>
          <p:cNvSpPr txBox="1"/>
          <p:nvPr>
            <p:ph idx="3" type="subTitle"/>
          </p:nvPr>
        </p:nvSpPr>
        <p:spPr>
          <a:xfrm flipH="1">
            <a:off x="5925775" y="1739777"/>
            <a:ext cx="2289300" cy="113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2400">
                <a:latin typeface="Marvel"/>
                <a:ea typeface="Marvel"/>
                <a:cs typeface="Marvel"/>
                <a:sym typeface="Marve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6" name="Google Shape;66;p9"/>
          <p:cNvSpPr txBox="1"/>
          <p:nvPr>
            <p:ph idx="4" type="title"/>
          </p:nvPr>
        </p:nvSpPr>
        <p:spPr>
          <a:xfrm>
            <a:off x="603525" y="355646"/>
            <a:ext cx="3393600" cy="75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
    <p:spTree>
      <p:nvGrpSpPr>
        <p:cNvPr id="67" name="Shape 67"/>
        <p:cNvGrpSpPr/>
        <p:nvPr/>
      </p:nvGrpSpPr>
      <p:grpSpPr>
        <a:xfrm>
          <a:off x="0" y="0"/>
          <a:ext cx="0" cy="0"/>
          <a:chOff x="0" y="0"/>
          <a:chExt cx="0" cy="0"/>
        </a:xfrm>
      </p:grpSpPr>
      <p:sp>
        <p:nvSpPr>
          <p:cNvPr id="68" name="Google Shape;68;p10"/>
          <p:cNvSpPr/>
          <p:nvPr/>
        </p:nvSpPr>
        <p:spPr>
          <a:xfrm>
            <a:off x="7743900" y="-40925"/>
            <a:ext cx="1514400" cy="1058100"/>
          </a:xfrm>
          <a:prstGeom prst="roundRect">
            <a:avLst>
              <a:gd fmla="val 16667" name="adj"/>
            </a:avLst>
          </a:prstGeom>
          <a:solidFill>
            <a:srgbClr val="EE8C94">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0"/>
          <p:cNvSpPr txBox="1"/>
          <p:nvPr>
            <p:ph type="ctrTitle"/>
          </p:nvPr>
        </p:nvSpPr>
        <p:spPr>
          <a:xfrm flipH="1">
            <a:off x="4329625" y="1159009"/>
            <a:ext cx="1560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0" name="Google Shape;70;p10"/>
          <p:cNvSpPr txBox="1"/>
          <p:nvPr>
            <p:ph idx="1" type="subTitle"/>
          </p:nvPr>
        </p:nvSpPr>
        <p:spPr>
          <a:xfrm flipH="1">
            <a:off x="4329625" y="1574383"/>
            <a:ext cx="20034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1" name="Google Shape;71;p10"/>
          <p:cNvSpPr txBox="1"/>
          <p:nvPr>
            <p:ph idx="2" type="ctrTitle"/>
          </p:nvPr>
        </p:nvSpPr>
        <p:spPr>
          <a:xfrm flipH="1">
            <a:off x="5520250" y="3259548"/>
            <a:ext cx="1560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10"/>
          <p:cNvSpPr txBox="1"/>
          <p:nvPr>
            <p:ph idx="3" type="subTitle"/>
          </p:nvPr>
        </p:nvSpPr>
        <p:spPr>
          <a:xfrm flipH="1">
            <a:off x="5520250" y="3686221"/>
            <a:ext cx="24399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3" name="Google Shape;73;p10"/>
          <p:cNvSpPr txBox="1"/>
          <p:nvPr>
            <p:ph idx="4" type="ctrTitle"/>
          </p:nvPr>
        </p:nvSpPr>
        <p:spPr>
          <a:xfrm flipH="1">
            <a:off x="4939225" y="2230130"/>
            <a:ext cx="1560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4" name="Google Shape;74;p10"/>
          <p:cNvSpPr txBox="1"/>
          <p:nvPr>
            <p:ph idx="5" type="subTitle"/>
          </p:nvPr>
        </p:nvSpPr>
        <p:spPr>
          <a:xfrm flipH="1">
            <a:off x="4939225" y="2651881"/>
            <a:ext cx="20034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5" name="Google Shape;75;p10"/>
          <p:cNvSpPr txBox="1"/>
          <p:nvPr>
            <p:ph idx="6" type="title"/>
          </p:nvPr>
        </p:nvSpPr>
        <p:spPr>
          <a:xfrm>
            <a:off x="5427350" y="356124"/>
            <a:ext cx="3097800" cy="93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lvl1pPr>
            <a:lvl2pPr lvl="1" algn="r">
              <a:lnSpc>
                <a:spcPct val="100000"/>
              </a:lnSpc>
              <a:spcBef>
                <a:spcPts val="0"/>
              </a:spcBef>
              <a:spcAft>
                <a:spcPts val="0"/>
              </a:spcAft>
              <a:buSzPts val="2400"/>
              <a:buNone/>
              <a:defRPr sz="3000"/>
            </a:lvl2pPr>
            <a:lvl3pPr lvl="2" algn="r">
              <a:lnSpc>
                <a:spcPct val="100000"/>
              </a:lnSpc>
              <a:spcBef>
                <a:spcPts val="0"/>
              </a:spcBef>
              <a:spcAft>
                <a:spcPts val="0"/>
              </a:spcAft>
              <a:buSzPts val="2400"/>
              <a:buNone/>
              <a:defRPr sz="3000"/>
            </a:lvl3pPr>
            <a:lvl4pPr lvl="3" algn="r">
              <a:lnSpc>
                <a:spcPct val="100000"/>
              </a:lnSpc>
              <a:spcBef>
                <a:spcPts val="0"/>
              </a:spcBef>
              <a:spcAft>
                <a:spcPts val="0"/>
              </a:spcAft>
              <a:buSzPts val="2400"/>
              <a:buNone/>
              <a:defRPr sz="3000"/>
            </a:lvl4pPr>
            <a:lvl5pPr lvl="4" algn="r">
              <a:lnSpc>
                <a:spcPct val="100000"/>
              </a:lnSpc>
              <a:spcBef>
                <a:spcPts val="0"/>
              </a:spcBef>
              <a:spcAft>
                <a:spcPts val="0"/>
              </a:spcAft>
              <a:buSzPts val="2400"/>
              <a:buNone/>
              <a:defRPr sz="3000"/>
            </a:lvl5pPr>
            <a:lvl6pPr lvl="5" algn="r">
              <a:lnSpc>
                <a:spcPct val="100000"/>
              </a:lnSpc>
              <a:spcBef>
                <a:spcPts val="0"/>
              </a:spcBef>
              <a:spcAft>
                <a:spcPts val="0"/>
              </a:spcAft>
              <a:buSzPts val="2400"/>
              <a:buNone/>
              <a:defRPr sz="3000"/>
            </a:lvl6pPr>
            <a:lvl7pPr lvl="6" algn="r">
              <a:lnSpc>
                <a:spcPct val="100000"/>
              </a:lnSpc>
              <a:spcBef>
                <a:spcPts val="0"/>
              </a:spcBef>
              <a:spcAft>
                <a:spcPts val="0"/>
              </a:spcAft>
              <a:buSzPts val="2400"/>
              <a:buNone/>
              <a:defRPr sz="3000"/>
            </a:lvl7pPr>
            <a:lvl8pPr lvl="7" algn="r">
              <a:lnSpc>
                <a:spcPct val="100000"/>
              </a:lnSpc>
              <a:spcBef>
                <a:spcPts val="0"/>
              </a:spcBef>
              <a:spcAft>
                <a:spcPts val="0"/>
              </a:spcAft>
              <a:buSzPts val="2400"/>
              <a:buNone/>
              <a:defRPr sz="3000"/>
            </a:lvl8pPr>
            <a:lvl9pPr lvl="8" algn="r">
              <a:lnSpc>
                <a:spcPct val="100000"/>
              </a:lnSpc>
              <a:spcBef>
                <a:spcPts val="0"/>
              </a:spcBef>
              <a:spcAft>
                <a:spcPts val="0"/>
              </a:spcAft>
              <a:buSzPts val="24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1pPr>
            <a:lvl2pPr lvl="1"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2pPr>
            <a:lvl3pPr lvl="2"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3pPr>
            <a:lvl4pPr lvl="3"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4pPr>
            <a:lvl5pPr lvl="4"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5pPr>
            <a:lvl6pPr lvl="5"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6pPr>
            <a:lvl7pPr lvl="6"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7pPr>
            <a:lvl8pPr lvl="7"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8pPr>
            <a:lvl9pPr lvl="8" marR="0" rtl="0" algn="l">
              <a:lnSpc>
                <a:spcPct val="100000"/>
              </a:lnSpc>
              <a:spcBef>
                <a:spcPts val="0"/>
              </a:spcBef>
              <a:spcAft>
                <a:spcPts val="0"/>
              </a:spcAft>
              <a:buClr>
                <a:schemeClr val="dk1"/>
              </a:buClr>
              <a:buSzPts val="2400"/>
              <a:buFont typeface="Marvel"/>
              <a:buNone/>
              <a:defRPr b="1" i="0" sz="2400" u="none" cap="none" strike="noStrike">
                <a:solidFill>
                  <a:schemeClr val="dk1"/>
                </a:solidFill>
                <a:latin typeface="Marvel"/>
                <a:ea typeface="Marvel"/>
                <a:cs typeface="Marvel"/>
                <a:sym typeface="Marve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ssistant ExtraLight"/>
              <a:buChar char="●"/>
              <a:defRPr b="0" i="0" sz="1800" u="none" cap="none" strike="noStrike">
                <a:solidFill>
                  <a:schemeClr val="dk1"/>
                </a:solidFill>
                <a:latin typeface="Assistant ExtraLight"/>
                <a:ea typeface="Assistant ExtraLight"/>
                <a:cs typeface="Assistant ExtraLight"/>
                <a:sym typeface="Assistant ExtraLight"/>
              </a:defRPr>
            </a:lvl1pPr>
            <a:lvl2pPr indent="-317500" lvl="1" marL="914400" marR="0" rtl="0" algn="l">
              <a:lnSpc>
                <a:spcPct val="115000"/>
              </a:lnSpc>
              <a:spcBef>
                <a:spcPts val="1600"/>
              </a:spcBef>
              <a:spcAft>
                <a:spcPts val="0"/>
              </a:spcAft>
              <a:buClr>
                <a:schemeClr val="dk1"/>
              </a:buClr>
              <a:buSzPts val="1400"/>
              <a:buFont typeface="Assistant ExtraLight"/>
              <a:buChar char="○"/>
              <a:defRPr b="0" i="0" sz="1400" u="none" cap="none" strike="noStrike">
                <a:solidFill>
                  <a:schemeClr val="dk1"/>
                </a:solidFill>
                <a:latin typeface="Assistant ExtraLight"/>
                <a:ea typeface="Assistant ExtraLight"/>
                <a:cs typeface="Assistant ExtraLight"/>
                <a:sym typeface="Assistant ExtraLight"/>
              </a:defRPr>
            </a:lvl2pPr>
            <a:lvl3pPr indent="-304800" lvl="2" marL="13716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3pPr>
            <a:lvl4pPr indent="-304800" lvl="3" marL="18288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4pPr>
            <a:lvl5pPr indent="-304800" lvl="4" marL="22860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5pPr>
            <a:lvl6pPr indent="-304800" lvl="5" marL="27432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6pPr>
            <a:lvl7pPr indent="-304800" lvl="6" marL="32004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7pPr>
            <a:lvl8pPr indent="-304800" lvl="7" marL="3657600" marR="0" rtl="0" algn="l">
              <a:lnSpc>
                <a:spcPct val="115000"/>
              </a:lnSpc>
              <a:spcBef>
                <a:spcPts val="1600"/>
              </a:spcBef>
              <a:spcAft>
                <a:spcPts val="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8pPr>
            <a:lvl9pPr indent="-304800" lvl="8" marL="4114800" marR="0" rtl="0" algn="l">
              <a:lnSpc>
                <a:spcPct val="115000"/>
              </a:lnSpc>
              <a:spcBef>
                <a:spcPts val="1600"/>
              </a:spcBef>
              <a:spcAft>
                <a:spcPts val="1600"/>
              </a:spcAft>
              <a:buClr>
                <a:schemeClr val="dk1"/>
              </a:buClr>
              <a:buSzPts val="1200"/>
              <a:buFont typeface="Assistant ExtraLight"/>
              <a:buChar char="■"/>
              <a:defRPr b="0" i="0" sz="1200" u="none" cap="none" strike="noStrike">
                <a:solidFill>
                  <a:schemeClr val="dk1"/>
                </a:solidFill>
                <a:latin typeface="Assistant ExtraLight"/>
                <a:ea typeface="Assistant ExtraLight"/>
                <a:cs typeface="Assistant ExtraLight"/>
                <a:sym typeface="Assistant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drive.google.com/file/d/1UJrllFGEBPzcbD5rYEZI51Mn_a3t1RDC/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drive.google.com/file/d/1TyY6kaIAAvX5m8FmFr4aWbNmOF9dPSlX/view" TargetMode="Externa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drive.google.com/file/d/1U2ojan63LZ8wouOIzz0nP7lk-zPBLsYC/view" TargetMode="Externa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drive.google.com/file/d/1U9O9fkq-1goKC5h84r8clGfjosD7uVUS/view" TargetMode="Externa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hyperlink" Target="http://drive.google.com/file/d/1U6bPNtETe5jsb4RHmWXcTgP1QR_D_4qn/view" TargetMode="External"/><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idx="1" type="subTitle"/>
          </p:nvPr>
        </p:nvSpPr>
        <p:spPr>
          <a:xfrm rot="1416">
            <a:off x="5499824" y="3940825"/>
            <a:ext cx="29133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rgbClr val="434343"/>
                </a:solidFill>
                <a:latin typeface="Saira SemiCondensed Medium"/>
                <a:ea typeface="Saira SemiCondensed Medium"/>
                <a:cs typeface="Saira SemiCondensed Medium"/>
                <a:sym typeface="Saira SemiCondensed Medium"/>
              </a:rPr>
              <a:t>PRESENTERS:</a:t>
            </a:r>
            <a:endParaRPr>
              <a:solidFill>
                <a:srgbClr val="434343"/>
              </a:solidFill>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800"/>
              <a:buNone/>
            </a:pPr>
            <a:r>
              <a:t/>
            </a:r>
            <a:endParaRPr sz="1400">
              <a:solidFill>
                <a:srgbClr val="434343"/>
              </a:solidFill>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800"/>
              <a:buNone/>
            </a:pPr>
            <a:r>
              <a:rPr lang="en" sz="1400">
                <a:solidFill>
                  <a:srgbClr val="434343"/>
                </a:solidFill>
                <a:latin typeface="Saira SemiCondensed Medium"/>
                <a:ea typeface="Saira SemiCondensed Medium"/>
                <a:cs typeface="Saira SemiCondensed Medium"/>
                <a:sym typeface="Saira SemiCondensed Medium"/>
              </a:rPr>
              <a:t>KREETY </a:t>
            </a:r>
            <a:r>
              <a:rPr lang="en" sz="1400">
                <a:solidFill>
                  <a:srgbClr val="434343"/>
                </a:solidFill>
                <a:latin typeface="Saira SemiCondensed Medium"/>
                <a:ea typeface="Saira SemiCondensed Medium"/>
                <a:cs typeface="Saira SemiCondensed Medium"/>
                <a:sym typeface="Saira SemiCondensed Medium"/>
              </a:rPr>
              <a:t>KHATRI</a:t>
            </a:r>
            <a:r>
              <a:rPr lang="en" sz="1400">
                <a:solidFill>
                  <a:srgbClr val="434343"/>
                </a:solidFill>
                <a:latin typeface="Saira SemiCondensed Medium"/>
                <a:ea typeface="Saira SemiCondensed Medium"/>
                <a:cs typeface="Saira SemiCondensed Medium"/>
                <a:sym typeface="Saira SemiCondensed Medium"/>
              </a:rPr>
              <a:t>     PULKIT PANDEY</a:t>
            </a:r>
            <a:endParaRPr sz="1400">
              <a:solidFill>
                <a:srgbClr val="434343"/>
              </a:solidFill>
              <a:latin typeface="Saira SemiCondensed Medium"/>
              <a:ea typeface="Saira SemiCondensed Medium"/>
              <a:cs typeface="Saira SemiCondensed Medium"/>
              <a:sym typeface="Saira SemiCondensed Medium"/>
            </a:endParaRPr>
          </a:p>
          <a:p>
            <a:pPr indent="0" lvl="0" marL="0" rtl="0" algn="l">
              <a:lnSpc>
                <a:spcPct val="100000"/>
              </a:lnSpc>
              <a:spcBef>
                <a:spcPts val="0"/>
              </a:spcBef>
              <a:spcAft>
                <a:spcPts val="0"/>
              </a:spcAft>
              <a:buSzPts val="2800"/>
              <a:buNone/>
            </a:pPr>
            <a:r>
              <a:rPr lang="en" sz="1400">
                <a:solidFill>
                  <a:srgbClr val="434343"/>
                </a:solidFill>
                <a:latin typeface="Saira SemiCondensed Medium"/>
                <a:ea typeface="Saira SemiCondensed Medium"/>
                <a:cs typeface="Saira SemiCondensed Medium"/>
                <a:sym typeface="Saira SemiCondensed Medium"/>
              </a:rPr>
              <a:t>       </a:t>
            </a:r>
            <a:r>
              <a:rPr lang="en" sz="1200">
                <a:solidFill>
                  <a:srgbClr val="434343"/>
                </a:solidFill>
                <a:latin typeface="Saira SemiCondensed Medium"/>
                <a:ea typeface="Saira SemiCondensed Medium"/>
                <a:cs typeface="Saira SemiCondensed Medium"/>
                <a:sym typeface="Saira SemiCondensed Medium"/>
              </a:rPr>
              <a:t>2K19/EP/045                 2K19/EP/076</a:t>
            </a:r>
            <a:endParaRPr sz="1200">
              <a:solidFill>
                <a:srgbClr val="434343"/>
              </a:solidFill>
              <a:latin typeface="Saira SemiCondensed Medium"/>
              <a:ea typeface="Saira SemiCondensed Medium"/>
              <a:cs typeface="Saira SemiCondensed Medium"/>
              <a:sym typeface="Saira SemiCondensed Medium"/>
            </a:endParaRPr>
          </a:p>
        </p:txBody>
      </p:sp>
      <p:sp>
        <p:nvSpPr>
          <p:cNvPr id="152" name="Google Shape;152;p26"/>
          <p:cNvSpPr txBox="1"/>
          <p:nvPr>
            <p:ph type="ctrTitle"/>
          </p:nvPr>
        </p:nvSpPr>
        <p:spPr>
          <a:xfrm rot="900">
            <a:off x="-937103" y="978425"/>
            <a:ext cx="8020200" cy="258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5400"/>
              <a:t>          </a:t>
            </a:r>
            <a:r>
              <a:rPr lang="en" sz="5400">
                <a:solidFill>
                  <a:srgbClr val="434343"/>
                </a:solidFill>
              </a:rPr>
              <a:t>THE BRAIN  Vs.  EMOTIONS</a:t>
            </a:r>
            <a:endParaRPr sz="5400">
              <a:solidFill>
                <a:srgbClr val="434343"/>
              </a:solidFill>
            </a:endParaRPr>
          </a:p>
          <a:p>
            <a:pPr indent="0" lvl="0" marL="2743200" rtl="0" algn="l">
              <a:lnSpc>
                <a:spcPct val="100000"/>
              </a:lnSpc>
              <a:spcBef>
                <a:spcPts val="0"/>
              </a:spcBef>
              <a:spcAft>
                <a:spcPts val="0"/>
              </a:spcAft>
              <a:buSzPts val="5200"/>
              <a:buNone/>
            </a:pPr>
            <a:r>
              <a:rPr b="0" lang="en" sz="2100">
                <a:solidFill>
                  <a:srgbClr val="434343"/>
                </a:solidFill>
                <a:latin typeface="Saira SemiCondensed SemiBold"/>
                <a:ea typeface="Saira SemiCondensed SemiBold"/>
                <a:cs typeface="Saira SemiCondensed SemiBold"/>
                <a:sym typeface="Saira SemiCondensed SemiBold"/>
              </a:rPr>
              <a:t>THE JOURNEY OF A HUMAN</a:t>
            </a:r>
            <a:endParaRPr b="0" sz="2100">
              <a:solidFill>
                <a:srgbClr val="434343"/>
              </a:solidFill>
              <a:latin typeface="Saira SemiCondensed SemiBold"/>
              <a:ea typeface="Saira SemiCondensed SemiBold"/>
              <a:cs typeface="Saira SemiCondensed SemiBold"/>
              <a:sym typeface="Saira SemiCondensed SemiBold"/>
            </a:endParaRPr>
          </a:p>
          <a:p>
            <a:pPr indent="0" lvl="0" marL="0" rtl="0" algn="l">
              <a:lnSpc>
                <a:spcPct val="100000"/>
              </a:lnSpc>
              <a:spcBef>
                <a:spcPts val="0"/>
              </a:spcBef>
              <a:spcAft>
                <a:spcPts val="0"/>
              </a:spcAft>
              <a:buSzPts val="5200"/>
              <a:buNone/>
            </a:pPr>
            <a:r>
              <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5"/>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291" name="Google Shape;291;p35"/>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292" name="Google Shape;292;p35"/>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293" name="Google Shape;293;p35"/>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294" name="Google Shape;294;p35"/>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295" name="Google Shape;295;p35"/>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296" name="Google Shape;296;p35"/>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298" name="Google Shape;298;p35"/>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5"/>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302" name="Google Shape;302;p35"/>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303" name="Google Shape;303;p35"/>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304" name="Google Shape;304;p35"/>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txBox="1"/>
          <p:nvPr/>
        </p:nvSpPr>
        <p:spPr>
          <a:xfrm>
            <a:off x="4984159" y="165850"/>
            <a:ext cx="6189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EARLY</a:t>
            </a:r>
            <a:endParaRPr b="1" i="0" sz="1600" u="none" cap="none" strike="noStrike">
              <a:latin typeface="Marvel"/>
              <a:ea typeface="Marvel"/>
              <a:cs typeface="Marvel"/>
              <a:sym typeface="Marvel"/>
            </a:endParaRPr>
          </a:p>
        </p:txBody>
      </p:sp>
      <p:sp>
        <p:nvSpPr>
          <p:cNvPr id="310" name="Google Shape;310;p35"/>
          <p:cNvSpPr txBox="1"/>
          <p:nvPr/>
        </p:nvSpPr>
        <p:spPr>
          <a:xfrm>
            <a:off x="7011675" y="165850"/>
            <a:ext cx="79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MIDDLE</a:t>
            </a:r>
            <a:endParaRPr b="1" i="0" sz="1600" u="none" cap="none" strike="noStrike">
              <a:latin typeface="Marvel"/>
              <a:ea typeface="Marvel"/>
              <a:cs typeface="Marvel"/>
              <a:sym typeface="Marvel"/>
            </a:endParaRPr>
          </a:p>
        </p:txBody>
      </p:sp>
      <p:sp>
        <p:nvSpPr>
          <p:cNvPr id="311" name="Google Shape;311;p35"/>
          <p:cNvSpPr/>
          <p:nvPr/>
        </p:nvSpPr>
        <p:spPr>
          <a:xfrm flipH="1" rot="10800000">
            <a:off x="6467950" y="-46450"/>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rot="10800000">
            <a:off x="5327988" y="-46450"/>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6"/>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319" name="Google Shape;319;p36"/>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320" name="Google Shape;320;p36"/>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321" name="Google Shape;321;p36"/>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322" name="Google Shape;322;p36"/>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323" name="Google Shape;323;p36"/>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324" name="Google Shape;324;p36"/>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6"/>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326" name="Google Shape;326;p36"/>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6"/>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6"/>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6"/>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330" name="Google Shape;330;p36"/>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331" name="Google Shape;331;p36"/>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332" name="Google Shape;332;p36"/>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nvSpPr>
        <p:spPr>
          <a:xfrm>
            <a:off x="8358647" y="3628200"/>
            <a:ext cx="7074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DEATH</a:t>
            </a:r>
            <a:endParaRPr b="1" i="0" sz="1600" u="none" cap="none" strike="noStrike">
              <a:latin typeface="Marvel"/>
              <a:ea typeface="Marvel"/>
              <a:cs typeface="Marvel"/>
              <a:sym typeface="Marvel"/>
            </a:endParaRPr>
          </a:p>
        </p:txBody>
      </p:sp>
      <p:sp>
        <p:nvSpPr>
          <p:cNvPr id="338" name="Google Shape;338;p36"/>
          <p:cNvSpPr txBox="1"/>
          <p:nvPr/>
        </p:nvSpPr>
        <p:spPr>
          <a:xfrm>
            <a:off x="6148470" y="3742913"/>
            <a:ext cx="14838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LATER ADULTHOOD</a:t>
            </a:r>
            <a:endParaRPr b="1" i="0" sz="1600" u="none" cap="none" strike="noStrike">
              <a:latin typeface="Marvel"/>
              <a:ea typeface="Marvel"/>
              <a:cs typeface="Marvel"/>
              <a:sym typeface="Marvel"/>
            </a:endParaRPr>
          </a:p>
        </p:txBody>
      </p:sp>
      <p:sp>
        <p:nvSpPr>
          <p:cNvPr id="339" name="Google Shape;339;p36"/>
          <p:cNvSpPr/>
          <p:nvPr/>
        </p:nvSpPr>
        <p:spPr>
          <a:xfrm>
            <a:off x="7717475" y="3117338"/>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flipH="1">
            <a:off x="6906200" y="3129663"/>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5164875" y="2089575"/>
            <a:ext cx="38790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PROJECT </a:t>
            </a:r>
            <a:endParaRPr b="0" sz="47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SCOPE</a:t>
            </a:r>
            <a:endParaRPr b="0" sz="4700">
              <a:latin typeface="Saira SemiCondensed Medium"/>
              <a:ea typeface="Saira SemiCondensed Medium"/>
              <a:cs typeface="Saira SemiCondensed Medium"/>
              <a:sym typeface="Saira SemiCondensed Medium"/>
            </a:endParaRPr>
          </a:p>
        </p:txBody>
      </p:sp>
      <p:sp>
        <p:nvSpPr>
          <p:cNvPr id="346" name="Google Shape;346;p37"/>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03</a:t>
            </a:r>
            <a:endParaRPr>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idx="4294967295" type="ctrTitle"/>
          </p:nvPr>
        </p:nvSpPr>
        <p:spPr>
          <a:xfrm flipH="1">
            <a:off x="1261897" y="2000040"/>
            <a:ext cx="2273700" cy="4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b="1" i="0" lang="en" sz="2000" u="none" cap="none" strike="noStrike">
                <a:solidFill>
                  <a:schemeClr val="dk1"/>
                </a:solidFill>
                <a:latin typeface="Marvel"/>
                <a:ea typeface="Marvel"/>
                <a:cs typeface="Marvel"/>
                <a:sym typeface="Marvel"/>
              </a:rPr>
              <a:t>INTRA-UTERINE</a:t>
            </a:r>
            <a:r>
              <a:rPr lang="en" sz="2000"/>
              <a:t> </a:t>
            </a:r>
            <a:r>
              <a:rPr b="1" i="0" lang="en" sz="2000" u="none" cap="none" strike="noStrike">
                <a:solidFill>
                  <a:schemeClr val="dk1"/>
                </a:solidFill>
                <a:latin typeface="Marvel"/>
                <a:ea typeface="Marvel"/>
                <a:cs typeface="Marvel"/>
                <a:sym typeface="Marvel"/>
              </a:rPr>
              <a:t>STAGE</a:t>
            </a:r>
            <a:endParaRPr b="1" i="0" sz="2000" u="none" cap="none" strike="noStrike">
              <a:solidFill>
                <a:schemeClr val="dk1"/>
              </a:solidFill>
              <a:latin typeface="Marvel"/>
              <a:ea typeface="Marvel"/>
              <a:cs typeface="Marvel"/>
              <a:sym typeface="Marvel"/>
            </a:endParaRPr>
          </a:p>
        </p:txBody>
      </p:sp>
      <p:sp>
        <p:nvSpPr>
          <p:cNvPr id="352" name="Google Shape;352;p38"/>
          <p:cNvSpPr/>
          <p:nvPr/>
        </p:nvSpPr>
        <p:spPr>
          <a:xfrm>
            <a:off x="3595755" y="443200"/>
            <a:ext cx="2233500" cy="8880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8"/>
          <p:cNvSpPr txBox="1"/>
          <p:nvPr>
            <p:ph idx="4294967295" type="ctrTitle"/>
          </p:nvPr>
        </p:nvSpPr>
        <p:spPr>
          <a:xfrm flipH="1">
            <a:off x="3711141" y="564314"/>
            <a:ext cx="2002800" cy="6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b="0" lang="en" sz="3100">
                <a:solidFill>
                  <a:srgbClr val="434343"/>
                </a:solidFill>
                <a:latin typeface="Saira SemiCondensed Medium"/>
                <a:ea typeface="Saira SemiCondensed Medium"/>
                <a:cs typeface="Saira SemiCondensed Medium"/>
                <a:sym typeface="Saira SemiCondensed Medium"/>
              </a:rPr>
              <a:t>INFANCY</a:t>
            </a:r>
            <a:r>
              <a:rPr b="0" i="0" lang="en" sz="3100" u="none" cap="none" strike="noStrike">
                <a:solidFill>
                  <a:srgbClr val="434343"/>
                </a:solidFill>
                <a:latin typeface="Saira SemiCondensed Medium"/>
                <a:ea typeface="Saira SemiCondensed Medium"/>
                <a:cs typeface="Saira SemiCondensed Medium"/>
                <a:sym typeface="Saira SemiCondensed Medium"/>
              </a:rPr>
              <a:t> </a:t>
            </a:r>
            <a:endParaRPr b="0" i="0" sz="3100" u="none" cap="none" strike="noStrike">
              <a:solidFill>
                <a:srgbClr val="434343"/>
              </a:solidFill>
              <a:latin typeface="Saira SemiCondensed Medium"/>
              <a:ea typeface="Saira SemiCondensed Medium"/>
              <a:cs typeface="Saira SemiCondensed Medium"/>
              <a:sym typeface="Saira SemiCondensed Medium"/>
            </a:endParaRPr>
          </a:p>
        </p:txBody>
      </p:sp>
      <p:sp>
        <p:nvSpPr>
          <p:cNvPr id="354" name="Google Shape;354;p38"/>
          <p:cNvSpPr/>
          <p:nvPr/>
        </p:nvSpPr>
        <p:spPr>
          <a:xfrm>
            <a:off x="2065864" y="1456475"/>
            <a:ext cx="549600" cy="5436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8"/>
          <p:cNvSpPr/>
          <p:nvPr/>
        </p:nvSpPr>
        <p:spPr>
          <a:xfrm>
            <a:off x="6753550" y="1456475"/>
            <a:ext cx="549600" cy="5436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p38"/>
          <p:cNvCxnSpPr>
            <a:stCxn id="352" idx="1"/>
            <a:endCxn id="354" idx="0"/>
          </p:cNvCxnSpPr>
          <p:nvPr/>
        </p:nvCxnSpPr>
        <p:spPr>
          <a:xfrm flipH="1">
            <a:off x="2340555" y="887200"/>
            <a:ext cx="1255200" cy="569400"/>
          </a:xfrm>
          <a:prstGeom prst="bentConnector2">
            <a:avLst/>
          </a:prstGeom>
          <a:noFill/>
          <a:ln cap="flat" cmpd="sng" w="19050">
            <a:solidFill>
              <a:schemeClr val="lt2"/>
            </a:solidFill>
            <a:prstDash val="solid"/>
            <a:round/>
            <a:headEnd len="sm" w="sm" type="none"/>
            <a:tailEnd len="sm" w="sm" type="none"/>
          </a:ln>
        </p:spPr>
      </p:cxnSp>
      <p:cxnSp>
        <p:nvCxnSpPr>
          <p:cNvPr id="357" name="Google Shape;357;p38"/>
          <p:cNvCxnSpPr>
            <a:stCxn id="352" idx="3"/>
            <a:endCxn id="355" idx="0"/>
          </p:cNvCxnSpPr>
          <p:nvPr/>
        </p:nvCxnSpPr>
        <p:spPr>
          <a:xfrm>
            <a:off x="5829255" y="887200"/>
            <a:ext cx="1199100" cy="569400"/>
          </a:xfrm>
          <a:prstGeom prst="bentConnector2">
            <a:avLst/>
          </a:prstGeom>
          <a:noFill/>
          <a:ln cap="flat" cmpd="sng" w="19050">
            <a:solidFill>
              <a:schemeClr val="lt2"/>
            </a:solidFill>
            <a:prstDash val="solid"/>
            <a:round/>
            <a:headEnd len="sm" w="sm" type="none"/>
            <a:tailEnd len="sm" w="sm" type="none"/>
          </a:ln>
        </p:spPr>
      </p:cxnSp>
      <p:sp>
        <p:nvSpPr>
          <p:cNvPr id="358" name="Google Shape;358;p38"/>
          <p:cNvSpPr txBox="1"/>
          <p:nvPr>
            <p:ph idx="4294967295" type="ctrTitle"/>
          </p:nvPr>
        </p:nvSpPr>
        <p:spPr>
          <a:xfrm flipH="1">
            <a:off x="1936174" y="1528092"/>
            <a:ext cx="809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359" name="Google Shape;359;p38"/>
          <p:cNvSpPr txBox="1"/>
          <p:nvPr>
            <p:ph idx="4294967295" type="ctrTitle"/>
          </p:nvPr>
        </p:nvSpPr>
        <p:spPr>
          <a:xfrm flipH="1">
            <a:off x="6623860" y="1528092"/>
            <a:ext cx="809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b="1" i="0" lang="en" sz="3000" u="none" cap="none" strike="noStrike">
                <a:solidFill>
                  <a:schemeClr val="lt1"/>
                </a:solidFill>
                <a:latin typeface="Marvel"/>
                <a:ea typeface="Marvel"/>
                <a:cs typeface="Marvel"/>
                <a:sym typeface="Marvel"/>
              </a:rPr>
              <a:t>0</a:t>
            </a:r>
            <a:r>
              <a:rPr lang="en" sz="3000">
                <a:solidFill>
                  <a:schemeClr val="lt1"/>
                </a:solidFill>
              </a:rPr>
              <a:t>2</a:t>
            </a:r>
            <a:endParaRPr b="1" i="0" sz="3000" u="none" cap="none" strike="noStrike">
              <a:solidFill>
                <a:schemeClr val="lt1"/>
              </a:solidFill>
              <a:latin typeface="Marvel"/>
              <a:ea typeface="Marvel"/>
              <a:cs typeface="Marvel"/>
              <a:sym typeface="Marvel"/>
            </a:endParaRPr>
          </a:p>
        </p:txBody>
      </p:sp>
      <p:sp>
        <p:nvSpPr>
          <p:cNvPr id="360" name="Google Shape;360;p38"/>
          <p:cNvSpPr txBox="1"/>
          <p:nvPr>
            <p:ph idx="4294967295" type="ctrTitle"/>
          </p:nvPr>
        </p:nvSpPr>
        <p:spPr>
          <a:xfrm flipH="1">
            <a:off x="6324615" y="2000039"/>
            <a:ext cx="1407600" cy="4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lang="en" sz="2000"/>
              <a:t>NEW-BORN</a:t>
            </a:r>
            <a:endParaRPr sz="2000"/>
          </a:p>
          <a:p>
            <a:pPr indent="0" lvl="0" marL="0" marR="0" rtl="0" algn="ctr">
              <a:lnSpc>
                <a:spcPct val="100000"/>
              </a:lnSpc>
              <a:spcBef>
                <a:spcPts val="0"/>
              </a:spcBef>
              <a:spcAft>
                <a:spcPts val="0"/>
              </a:spcAft>
              <a:buClr>
                <a:schemeClr val="dk1"/>
              </a:buClr>
              <a:buSzPts val="2400"/>
              <a:buFont typeface="Marvel"/>
              <a:buNone/>
            </a:pPr>
            <a:r>
              <a:t/>
            </a:r>
            <a:endParaRPr sz="2000"/>
          </a:p>
        </p:txBody>
      </p:sp>
      <p:cxnSp>
        <p:nvCxnSpPr>
          <p:cNvPr id="361" name="Google Shape;361;p38"/>
          <p:cNvCxnSpPr/>
          <p:nvPr/>
        </p:nvCxnSpPr>
        <p:spPr>
          <a:xfrm rot="10800000">
            <a:off x="2340874" y="2400360"/>
            <a:ext cx="1759500" cy="606000"/>
          </a:xfrm>
          <a:prstGeom prst="bentConnector3">
            <a:avLst>
              <a:gd fmla="val 101398" name="adj1"/>
            </a:avLst>
          </a:prstGeom>
          <a:noFill/>
          <a:ln cap="flat" cmpd="sng" w="19050">
            <a:solidFill>
              <a:schemeClr val="lt2"/>
            </a:solidFill>
            <a:prstDash val="solid"/>
            <a:round/>
            <a:headEnd len="sm" w="sm" type="none"/>
            <a:tailEnd len="sm" w="sm" type="none"/>
          </a:ln>
        </p:spPr>
      </p:cxnSp>
      <p:cxnSp>
        <p:nvCxnSpPr>
          <p:cNvPr id="362" name="Google Shape;362;p38"/>
          <p:cNvCxnSpPr>
            <a:endCxn id="360" idx="2"/>
          </p:cNvCxnSpPr>
          <p:nvPr/>
        </p:nvCxnSpPr>
        <p:spPr>
          <a:xfrm flipH="1" rot="10800000">
            <a:off x="4004115" y="2400239"/>
            <a:ext cx="3024300" cy="606000"/>
          </a:xfrm>
          <a:prstGeom prst="bentConnector2">
            <a:avLst/>
          </a:prstGeom>
          <a:noFill/>
          <a:ln cap="flat" cmpd="sng" w="19050">
            <a:solidFill>
              <a:schemeClr val="lt2"/>
            </a:solidFill>
            <a:prstDash val="solid"/>
            <a:round/>
            <a:headEnd len="sm" w="sm" type="none"/>
            <a:tailEnd len="sm" w="sm" type="none"/>
          </a:ln>
        </p:spPr>
      </p:cxnSp>
      <p:cxnSp>
        <p:nvCxnSpPr>
          <p:cNvPr id="363" name="Google Shape;363;p38"/>
          <p:cNvCxnSpPr/>
          <p:nvPr/>
        </p:nvCxnSpPr>
        <p:spPr>
          <a:xfrm>
            <a:off x="4534464" y="3006360"/>
            <a:ext cx="0" cy="544500"/>
          </a:xfrm>
          <a:prstGeom prst="straightConnector1">
            <a:avLst/>
          </a:prstGeom>
          <a:noFill/>
          <a:ln cap="flat" cmpd="sng" w="19050">
            <a:solidFill>
              <a:schemeClr val="lt2"/>
            </a:solidFill>
            <a:prstDash val="solid"/>
            <a:round/>
            <a:headEnd len="med" w="med" type="none"/>
            <a:tailEnd len="med" w="med" type="none"/>
          </a:ln>
        </p:spPr>
      </p:cxnSp>
      <p:cxnSp>
        <p:nvCxnSpPr>
          <p:cNvPr id="364" name="Google Shape;364;p38"/>
          <p:cNvCxnSpPr/>
          <p:nvPr/>
        </p:nvCxnSpPr>
        <p:spPr>
          <a:xfrm flipH="1">
            <a:off x="2340874" y="3550595"/>
            <a:ext cx="1759500" cy="606000"/>
          </a:xfrm>
          <a:prstGeom prst="bentConnector3">
            <a:avLst>
              <a:gd fmla="val 101398" name="adj1"/>
            </a:avLst>
          </a:prstGeom>
          <a:noFill/>
          <a:ln cap="flat" cmpd="sng" w="19050">
            <a:solidFill>
              <a:schemeClr val="lt2"/>
            </a:solidFill>
            <a:prstDash val="solid"/>
            <a:round/>
            <a:headEnd len="sm" w="sm" type="none"/>
            <a:tailEnd len="sm" w="sm" type="none"/>
          </a:ln>
        </p:spPr>
      </p:cxnSp>
      <p:cxnSp>
        <p:nvCxnSpPr>
          <p:cNvPr id="365" name="Google Shape;365;p38"/>
          <p:cNvCxnSpPr/>
          <p:nvPr/>
        </p:nvCxnSpPr>
        <p:spPr>
          <a:xfrm>
            <a:off x="4003982" y="3550593"/>
            <a:ext cx="3024300" cy="606000"/>
          </a:xfrm>
          <a:prstGeom prst="bentConnector2">
            <a:avLst/>
          </a:prstGeom>
          <a:noFill/>
          <a:ln cap="flat" cmpd="sng" w="19050">
            <a:solidFill>
              <a:schemeClr val="lt2"/>
            </a:solidFill>
            <a:prstDash val="solid"/>
            <a:round/>
            <a:headEnd len="sm" w="sm" type="none"/>
            <a:tailEnd len="sm" w="sm" type="none"/>
          </a:ln>
        </p:spPr>
      </p:cxnSp>
      <p:sp>
        <p:nvSpPr>
          <p:cNvPr id="366" name="Google Shape;366;p38"/>
          <p:cNvSpPr/>
          <p:nvPr/>
        </p:nvSpPr>
        <p:spPr>
          <a:xfrm>
            <a:off x="1526002" y="4156704"/>
            <a:ext cx="1407600" cy="5436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txBox="1"/>
          <p:nvPr>
            <p:ph idx="4294967295" type="ctrTitle"/>
          </p:nvPr>
        </p:nvSpPr>
        <p:spPr>
          <a:xfrm flipH="1">
            <a:off x="1370847" y="4228320"/>
            <a:ext cx="17073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lang="en" sz="2500">
                <a:solidFill>
                  <a:srgbClr val="434343"/>
                </a:solidFill>
              </a:rPr>
              <a:t>EMOTIONS</a:t>
            </a:r>
            <a:endParaRPr b="1" i="0" sz="2500" u="none" cap="none" strike="noStrike">
              <a:solidFill>
                <a:srgbClr val="434343"/>
              </a:solidFill>
              <a:latin typeface="Marvel"/>
              <a:ea typeface="Marvel"/>
              <a:cs typeface="Marvel"/>
              <a:sym typeface="Marvel"/>
            </a:endParaRPr>
          </a:p>
        </p:txBody>
      </p:sp>
      <p:sp>
        <p:nvSpPr>
          <p:cNvPr id="368" name="Google Shape;368;p38"/>
          <p:cNvSpPr/>
          <p:nvPr/>
        </p:nvSpPr>
        <p:spPr>
          <a:xfrm>
            <a:off x="6234225" y="4156700"/>
            <a:ext cx="1582500" cy="5436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txBox="1"/>
          <p:nvPr>
            <p:ph idx="4294967295" type="ctrTitle"/>
          </p:nvPr>
        </p:nvSpPr>
        <p:spPr>
          <a:xfrm flipH="1">
            <a:off x="6174813" y="4228320"/>
            <a:ext cx="17073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Marvel"/>
              <a:buNone/>
            </a:pPr>
            <a:r>
              <a:rPr lang="en" sz="2500">
                <a:solidFill>
                  <a:srgbClr val="434343"/>
                </a:solidFill>
              </a:rPr>
              <a:t>PHYSIOLOGY</a:t>
            </a:r>
            <a:endParaRPr b="1" i="0" sz="2500" u="none" cap="none" strike="noStrike">
              <a:solidFill>
                <a:srgbClr val="434343"/>
              </a:solidFill>
              <a:latin typeface="Marvel"/>
              <a:ea typeface="Marvel"/>
              <a:cs typeface="Marvel"/>
              <a:sym typeface="Marvel"/>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type="title"/>
          </p:nvPr>
        </p:nvSpPr>
        <p:spPr>
          <a:xfrm>
            <a:off x="4890900" y="2196500"/>
            <a:ext cx="42531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INTRA-UTERINE</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STAGE</a:t>
            </a:r>
            <a:endParaRPr b="0" sz="4500">
              <a:latin typeface="Saira SemiCondensed Medium"/>
              <a:ea typeface="Saira SemiCondensed Medium"/>
              <a:cs typeface="Saira SemiCondensed Medium"/>
              <a:sym typeface="Saira SemiCondensed Medium"/>
            </a:endParaRPr>
          </a:p>
        </p:txBody>
      </p:sp>
      <p:sp>
        <p:nvSpPr>
          <p:cNvPr id="375" name="Google Shape;375;p39"/>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04</a:t>
            </a:r>
            <a:endParaRPr>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2035350" y="2152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p:txBody>
      </p:sp>
      <p:pic>
        <p:nvPicPr>
          <p:cNvPr id="381" name="Google Shape;381;p40"/>
          <p:cNvPicPr preferRelativeResize="0"/>
          <p:nvPr/>
        </p:nvPicPr>
        <p:blipFill>
          <a:blip r:embed="rId3">
            <a:alphaModFix/>
          </a:blip>
          <a:stretch>
            <a:fillRect/>
          </a:stretch>
        </p:blipFill>
        <p:spPr>
          <a:xfrm>
            <a:off x="1854463" y="1192850"/>
            <a:ext cx="5948325" cy="3438875"/>
          </a:xfrm>
          <a:prstGeom prst="rect">
            <a:avLst/>
          </a:prstGeom>
          <a:noFill/>
          <a:ln cap="flat" cmpd="sng" w="76200">
            <a:solidFill>
              <a:srgbClr val="E6B8AF"/>
            </a:solidFill>
            <a:prstDash val="solid"/>
            <a:round/>
            <a:headEnd len="sm" w="sm" type="none"/>
            <a:tailEnd len="sm" w="sm" type="none"/>
          </a:ln>
        </p:spPr>
      </p:pic>
    </p:spTree>
  </p:cSld>
  <p:clrMapOvr>
    <a:masterClrMapping/>
  </p:clrMapOvr>
  <mc:AlternateContent>
    <mc:Choice Requires="p14">
      <p:transition spd="slow" p14:dur="11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1800075" y="2259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p:txBody>
      </p:sp>
      <p:grpSp>
        <p:nvGrpSpPr>
          <p:cNvPr id="387" name="Google Shape;387;p41"/>
          <p:cNvGrpSpPr/>
          <p:nvPr/>
        </p:nvGrpSpPr>
        <p:grpSpPr>
          <a:xfrm>
            <a:off x="6105912" y="1419954"/>
            <a:ext cx="1041181" cy="1005313"/>
            <a:chOff x="2456800" y="3682271"/>
            <a:chExt cx="395270" cy="371966"/>
          </a:xfrm>
        </p:grpSpPr>
        <p:sp>
          <p:nvSpPr>
            <p:cNvPr id="388" name="Google Shape;388;p41"/>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1"/>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1"/>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1"/>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1"/>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1"/>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1"/>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1"/>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1"/>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41"/>
          <p:cNvGrpSpPr/>
          <p:nvPr/>
        </p:nvGrpSpPr>
        <p:grpSpPr>
          <a:xfrm>
            <a:off x="1646674" y="1419953"/>
            <a:ext cx="1041210" cy="1005313"/>
            <a:chOff x="1908099" y="3682271"/>
            <a:chExt cx="395296" cy="371966"/>
          </a:xfrm>
        </p:grpSpPr>
        <p:sp>
          <p:nvSpPr>
            <p:cNvPr id="398" name="Google Shape;398;p41"/>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1"/>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1"/>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1"/>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1"/>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1"/>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1"/>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41"/>
          <p:cNvGrpSpPr/>
          <p:nvPr/>
        </p:nvGrpSpPr>
        <p:grpSpPr>
          <a:xfrm flipH="1">
            <a:off x="3695295" y="2425273"/>
            <a:ext cx="1333616" cy="2400145"/>
            <a:chOff x="3670207" y="2315323"/>
            <a:chExt cx="1606767" cy="2891045"/>
          </a:xfrm>
        </p:grpSpPr>
        <p:sp>
          <p:nvSpPr>
            <p:cNvPr id="406" name="Google Shape;406;p41"/>
            <p:cNvSpPr/>
            <p:nvPr/>
          </p:nvSpPr>
          <p:spPr>
            <a:xfrm>
              <a:off x="3670207" y="2315323"/>
              <a:ext cx="1606767" cy="2891045"/>
            </a:xfrm>
            <a:custGeom>
              <a:rect b="b" l="l" r="r" t="t"/>
              <a:pathLst>
                <a:path extrusionOk="0" h="87211" w="47237">
                  <a:moveTo>
                    <a:pt x="25375" y="12"/>
                  </a:moveTo>
                  <a:cubicBezTo>
                    <a:pt x="19988" y="12"/>
                    <a:pt x="14935" y="2990"/>
                    <a:pt x="11768" y="7422"/>
                  </a:cubicBezTo>
                  <a:cubicBezTo>
                    <a:pt x="11283" y="8102"/>
                    <a:pt x="10806" y="8815"/>
                    <a:pt x="10363" y="9547"/>
                  </a:cubicBezTo>
                  <a:cubicBezTo>
                    <a:pt x="10339" y="9589"/>
                    <a:pt x="10294" y="9614"/>
                    <a:pt x="10247" y="9614"/>
                  </a:cubicBezTo>
                  <a:cubicBezTo>
                    <a:pt x="10234" y="9614"/>
                    <a:pt x="10219" y="9612"/>
                    <a:pt x="10206" y="9607"/>
                  </a:cubicBezTo>
                  <a:cubicBezTo>
                    <a:pt x="9902" y="9509"/>
                    <a:pt x="9571" y="9465"/>
                    <a:pt x="9224" y="9465"/>
                  </a:cubicBezTo>
                  <a:cubicBezTo>
                    <a:pt x="7679" y="9465"/>
                    <a:pt x="5847" y="10340"/>
                    <a:pt x="4995" y="11143"/>
                  </a:cubicBezTo>
                  <a:cubicBezTo>
                    <a:pt x="4147" y="11943"/>
                    <a:pt x="3536" y="13217"/>
                    <a:pt x="4040" y="14269"/>
                  </a:cubicBezTo>
                  <a:cubicBezTo>
                    <a:pt x="4443" y="15109"/>
                    <a:pt x="5378" y="15486"/>
                    <a:pt x="6305" y="15733"/>
                  </a:cubicBezTo>
                  <a:cubicBezTo>
                    <a:pt x="6432" y="15765"/>
                    <a:pt x="6446" y="15941"/>
                    <a:pt x="6324" y="15992"/>
                  </a:cubicBezTo>
                  <a:cubicBezTo>
                    <a:pt x="4990" y="16563"/>
                    <a:pt x="4115" y="18128"/>
                    <a:pt x="4407" y="19563"/>
                  </a:cubicBezTo>
                  <a:cubicBezTo>
                    <a:pt x="4700" y="21003"/>
                    <a:pt x="6122" y="22101"/>
                    <a:pt x="7576" y="22101"/>
                  </a:cubicBezTo>
                  <a:cubicBezTo>
                    <a:pt x="7626" y="22101"/>
                    <a:pt x="7676" y="22100"/>
                    <a:pt x="7726" y="22098"/>
                  </a:cubicBezTo>
                  <a:cubicBezTo>
                    <a:pt x="7728" y="22097"/>
                    <a:pt x="7730" y="22097"/>
                    <a:pt x="7732" y="22097"/>
                  </a:cubicBezTo>
                  <a:cubicBezTo>
                    <a:pt x="7840" y="22097"/>
                    <a:pt x="7907" y="22217"/>
                    <a:pt x="7848" y="22309"/>
                  </a:cubicBezTo>
                  <a:cubicBezTo>
                    <a:pt x="7388" y="23034"/>
                    <a:pt x="7390" y="24028"/>
                    <a:pt x="7802" y="24792"/>
                  </a:cubicBezTo>
                  <a:cubicBezTo>
                    <a:pt x="8263" y="25646"/>
                    <a:pt x="9165" y="26213"/>
                    <a:pt x="10116" y="26398"/>
                  </a:cubicBezTo>
                  <a:cubicBezTo>
                    <a:pt x="10320" y="26437"/>
                    <a:pt x="10530" y="26460"/>
                    <a:pt x="10739" y="26460"/>
                  </a:cubicBezTo>
                  <a:cubicBezTo>
                    <a:pt x="11081" y="26460"/>
                    <a:pt x="11422" y="26399"/>
                    <a:pt x="11727" y="26255"/>
                  </a:cubicBezTo>
                  <a:cubicBezTo>
                    <a:pt x="11747" y="26245"/>
                    <a:pt x="11767" y="26241"/>
                    <a:pt x="11788" y="26241"/>
                  </a:cubicBezTo>
                  <a:cubicBezTo>
                    <a:pt x="11842" y="26241"/>
                    <a:pt x="11893" y="26273"/>
                    <a:pt x="11916" y="26327"/>
                  </a:cubicBezTo>
                  <a:cubicBezTo>
                    <a:pt x="12138" y="26880"/>
                    <a:pt x="12815" y="27149"/>
                    <a:pt x="13410" y="27323"/>
                  </a:cubicBezTo>
                  <a:cubicBezTo>
                    <a:pt x="14093" y="27523"/>
                    <a:pt x="14800" y="27714"/>
                    <a:pt x="15505" y="27714"/>
                  </a:cubicBezTo>
                  <a:cubicBezTo>
                    <a:pt x="15703" y="27714"/>
                    <a:pt x="15900" y="27699"/>
                    <a:pt x="16097" y="27665"/>
                  </a:cubicBezTo>
                  <a:cubicBezTo>
                    <a:pt x="16933" y="27519"/>
                    <a:pt x="17751" y="26932"/>
                    <a:pt x="17939" y="26120"/>
                  </a:cubicBezTo>
                  <a:cubicBezTo>
                    <a:pt x="17954" y="26055"/>
                    <a:pt x="18012" y="26014"/>
                    <a:pt x="18073" y="26014"/>
                  </a:cubicBezTo>
                  <a:cubicBezTo>
                    <a:pt x="18094" y="26014"/>
                    <a:pt x="18116" y="26018"/>
                    <a:pt x="18136" y="26029"/>
                  </a:cubicBezTo>
                  <a:cubicBezTo>
                    <a:pt x="18674" y="26306"/>
                    <a:pt x="19277" y="26438"/>
                    <a:pt x="19881" y="26438"/>
                  </a:cubicBezTo>
                  <a:cubicBezTo>
                    <a:pt x="19899" y="26438"/>
                    <a:pt x="19917" y="26438"/>
                    <a:pt x="19934" y="26438"/>
                  </a:cubicBezTo>
                  <a:cubicBezTo>
                    <a:pt x="20008" y="26438"/>
                    <a:pt x="20069" y="26496"/>
                    <a:pt x="20072" y="26571"/>
                  </a:cubicBezTo>
                  <a:lnTo>
                    <a:pt x="20190" y="29311"/>
                  </a:lnTo>
                  <a:cubicBezTo>
                    <a:pt x="20192" y="29389"/>
                    <a:pt x="20130" y="29454"/>
                    <a:pt x="20050" y="29454"/>
                  </a:cubicBezTo>
                  <a:cubicBezTo>
                    <a:pt x="20050" y="29454"/>
                    <a:pt x="20049" y="29454"/>
                    <a:pt x="20048" y="29454"/>
                  </a:cubicBezTo>
                  <a:lnTo>
                    <a:pt x="19202" y="29435"/>
                  </a:lnTo>
                  <a:cubicBezTo>
                    <a:pt x="19197" y="29435"/>
                    <a:pt x="19192" y="29435"/>
                    <a:pt x="19186" y="29434"/>
                  </a:cubicBezTo>
                  <a:lnTo>
                    <a:pt x="18303" y="29317"/>
                  </a:lnTo>
                  <a:lnTo>
                    <a:pt x="18405" y="29419"/>
                  </a:lnTo>
                  <a:lnTo>
                    <a:pt x="17894" y="29407"/>
                  </a:lnTo>
                  <a:cubicBezTo>
                    <a:pt x="17718" y="29403"/>
                    <a:pt x="17544" y="29401"/>
                    <a:pt x="17372" y="29401"/>
                  </a:cubicBezTo>
                  <a:cubicBezTo>
                    <a:pt x="12449" y="29401"/>
                    <a:pt x="9465" y="30977"/>
                    <a:pt x="6420" y="35021"/>
                  </a:cubicBezTo>
                  <a:cubicBezTo>
                    <a:pt x="5264" y="36559"/>
                    <a:pt x="3264" y="42136"/>
                    <a:pt x="2726" y="44321"/>
                  </a:cubicBezTo>
                  <a:cubicBezTo>
                    <a:pt x="1" y="55389"/>
                    <a:pt x="1013" y="59644"/>
                    <a:pt x="839" y="61409"/>
                  </a:cubicBezTo>
                  <a:cubicBezTo>
                    <a:pt x="833" y="61471"/>
                    <a:pt x="870" y="61530"/>
                    <a:pt x="930" y="61552"/>
                  </a:cubicBezTo>
                  <a:lnTo>
                    <a:pt x="1054" y="61596"/>
                  </a:lnTo>
                  <a:cubicBezTo>
                    <a:pt x="1115" y="61617"/>
                    <a:pt x="1153" y="61680"/>
                    <a:pt x="1143" y="61744"/>
                  </a:cubicBezTo>
                  <a:lnTo>
                    <a:pt x="960" y="63028"/>
                  </a:lnTo>
                  <a:cubicBezTo>
                    <a:pt x="957" y="63046"/>
                    <a:pt x="959" y="63065"/>
                    <a:pt x="963" y="63082"/>
                  </a:cubicBezTo>
                  <a:lnTo>
                    <a:pt x="3891" y="73871"/>
                  </a:lnTo>
                  <a:cubicBezTo>
                    <a:pt x="3901" y="73907"/>
                    <a:pt x="3895" y="73944"/>
                    <a:pt x="3878" y="73977"/>
                  </a:cubicBezTo>
                  <a:lnTo>
                    <a:pt x="1747" y="77661"/>
                  </a:lnTo>
                  <a:cubicBezTo>
                    <a:pt x="1733" y="77684"/>
                    <a:pt x="1727" y="77711"/>
                    <a:pt x="1728" y="77738"/>
                  </a:cubicBezTo>
                  <a:lnTo>
                    <a:pt x="1945" y="81564"/>
                  </a:lnTo>
                  <a:cubicBezTo>
                    <a:pt x="1946" y="81579"/>
                    <a:pt x="1949" y="81593"/>
                    <a:pt x="1954" y="81606"/>
                  </a:cubicBezTo>
                  <a:lnTo>
                    <a:pt x="3629" y="86103"/>
                  </a:lnTo>
                  <a:cubicBezTo>
                    <a:pt x="3644" y="86142"/>
                    <a:pt x="3675" y="86173"/>
                    <a:pt x="3715" y="86186"/>
                  </a:cubicBezTo>
                  <a:lnTo>
                    <a:pt x="4674" y="86508"/>
                  </a:lnTo>
                  <a:lnTo>
                    <a:pt x="4686" y="86514"/>
                  </a:lnTo>
                  <a:lnTo>
                    <a:pt x="5456" y="86856"/>
                  </a:lnTo>
                  <a:cubicBezTo>
                    <a:pt x="5474" y="86865"/>
                    <a:pt x="5494" y="86869"/>
                    <a:pt x="5512" y="86869"/>
                  </a:cubicBezTo>
                  <a:cubicBezTo>
                    <a:pt x="5596" y="86869"/>
                    <a:pt x="5667" y="86791"/>
                    <a:pt x="5646" y="86700"/>
                  </a:cubicBezTo>
                  <a:lnTo>
                    <a:pt x="4809" y="83113"/>
                  </a:lnTo>
                  <a:cubicBezTo>
                    <a:pt x="4804" y="83091"/>
                    <a:pt x="4805" y="83068"/>
                    <a:pt x="4811" y="83047"/>
                  </a:cubicBezTo>
                  <a:lnTo>
                    <a:pt x="5650" y="79812"/>
                  </a:lnTo>
                  <a:cubicBezTo>
                    <a:pt x="5668" y="79742"/>
                    <a:pt x="5725" y="79708"/>
                    <a:pt x="5782" y="79708"/>
                  </a:cubicBezTo>
                  <a:cubicBezTo>
                    <a:pt x="5847" y="79708"/>
                    <a:pt x="5911" y="79751"/>
                    <a:pt x="5920" y="79832"/>
                  </a:cubicBezTo>
                  <a:lnTo>
                    <a:pt x="6225" y="82678"/>
                  </a:lnTo>
                  <a:cubicBezTo>
                    <a:pt x="6228" y="82696"/>
                    <a:pt x="6233" y="82714"/>
                    <a:pt x="6242" y="82730"/>
                  </a:cubicBezTo>
                  <a:lnTo>
                    <a:pt x="6574" y="83331"/>
                  </a:lnTo>
                  <a:cubicBezTo>
                    <a:pt x="6601" y="83380"/>
                    <a:pt x="6647" y="83402"/>
                    <a:pt x="6693" y="83402"/>
                  </a:cubicBezTo>
                  <a:cubicBezTo>
                    <a:pt x="6760" y="83402"/>
                    <a:pt x="6827" y="83355"/>
                    <a:pt x="6832" y="83273"/>
                  </a:cubicBezTo>
                  <a:lnTo>
                    <a:pt x="7095" y="79681"/>
                  </a:lnTo>
                  <a:cubicBezTo>
                    <a:pt x="7096" y="79662"/>
                    <a:pt x="7095" y="79644"/>
                    <a:pt x="7088" y="79628"/>
                  </a:cubicBezTo>
                  <a:lnTo>
                    <a:pt x="5401" y="74414"/>
                  </a:lnTo>
                  <a:cubicBezTo>
                    <a:pt x="5395" y="74397"/>
                    <a:pt x="5393" y="74379"/>
                    <a:pt x="5394" y="74362"/>
                  </a:cubicBezTo>
                  <a:lnTo>
                    <a:pt x="6097" y="63584"/>
                  </a:lnTo>
                  <a:cubicBezTo>
                    <a:pt x="6101" y="63510"/>
                    <a:pt x="6164" y="63456"/>
                    <a:pt x="6234" y="63456"/>
                  </a:cubicBezTo>
                  <a:cubicBezTo>
                    <a:pt x="6250" y="63456"/>
                    <a:pt x="6266" y="63458"/>
                    <a:pt x="6281" y="63464"/>
                  </a:cubicBezTo>
                  <a:cubicBezTo>
                    <a:pt x="6296" y="63469"/>
                    <a:pt x="6312" y="63472"/>
                    <a:pt x="6327" y="63472"/>
                  </a:cubicBezTo>
                  <a:cubicBezTo>
                    <a:pt x="6387" y="63472"/>
                    <a:pt x="6443" y="63432"/>
                    <a:pt x="6460" y="63370"/>
                  </a:cubicBezTo>
                  <a:lnTo>
                    <a:pt x="11572" y="44897"/>
                  </a:lnTo>
                  <a:cubicBezTo>
                    <a:pt x="11590" y="44831"/>
                    <a:pt x="11648" y="44796"/>
                    <a:pt x="11705" y="44796"/>
                  </a:cubicBezTo>
                  <a:cubicBezTo>
                    <a:pt x="11753" y="44796"/>
                    <a:pt x="11801" y="44820"/>
                    <a:pt x="11827" y="44871"/>
                  </a:cubicBezTo>
                  <a:lnTo>
                    <a:pt x="17432" y="55608"/>
                  </a:lnTo>
                  <a:lnTo>
                    <a:pt x="14210" y="74184"/>
                  </a:lnTo>
                  <a:lnTo>
                    <a:pt x="14262" y="74193"/>
                  </a:lnTo>
                  <a:lnTo>
                    <a:pt x="11189" y="87041"/>
                  </a:lnTo>
                  <a:cubicBezTo>
                    <a:pt x="11168" y="87127"/>
                    <a:pt x="11233" y="87211"/>
                    <a:pt x="11323" y="87211"/>
                  </a:cubicBezTo>
                  <a:lnTo>
                    <a:pt x="38581" y="87211"/>
                  </a:lnTo>
                  <a:cubicBezTo>
                    <a:pt x="38645" y="87211"/>
                    <a:pt x="38701" y="87165"/>
                    <a:pt x="38716" y="87103"/>
                  </a:cubicBezTo>
                  <a:lnTo>
                    <a:pt x="40484" y="79183"/>
                  </a:lnTo>
                  <a:lnTo>
                    <a:pt x="40481" y="79183"/>
                  </a:lnTo>
                  <a:lnTo>
                    <a:pt x="41308" y="75214"/>
                  </a:lnTo>
                  <a:cubicBezTo>
                    <a:pt x="41309" y="75208"/>
                    <a:pt x="41312" y="75201"/>
                    <a:pt x="41314" y="75194"/>
                  </a:cubicBezTo>
                  <a:cubicBezTo>
                    <a:pt x="47237" y="59881"/>
                    <a:pt x="40556" y="51193"/>
                    <a:pt x="35890" y="47698"/>
                  </a:cubicBezTo>
                  <a:cubicBezTo>
                    <a:pt x="35835" y="47656"/>
                    <a:pt x="35819" y="47581"/>
                    <a:pt x="35851" y="47523"/>
                  </a:cubicBezTo>
                  <a:lnTo>
                    <a:pt x="36336" y="46601"/>
                  </a:lnTo>
                  <a:cubicBezTo>
                    <a:pt x="36340" y="46593"/>
                    <a:pt x="36345" y="46585"/>
                    <a:pt x="36350" y="46577"/>
                  </a:cubicBezTo>
                  <a:cubicBezTo>
                    <a:pt x="36550" y="46336"/>
                    <a:pt x="36741" y="46091"/>
                    <a:pt x="36927" y="45843"/>
                  </a:cubicBezTo>
                  <a:cubicBezTo>
                    <a:pt x="37362" y="45323"/>
                    <a:pt x="37929" y="44619"/>
                    <a:pt x="38012" y="44394"/>
                  </a:cubicBezTo>
                  <a:lnTo>
                    <a:pt x="38044" y="44354"/>
                  </a:lnTo>
                  <a:lnTo>
                    <a:pt x="38014" y="44323"/>
                  </a:lnTo>
                  <a:cubicBezTo>
                    <a:pt x="35760" y="41908"/>
                    <a:pt x="35628" y="40906"/>
                    <a:pt x="35430" y="39798"/>
                  </a:cubicBezTo>
                  <a:cubicBezTo>
                    <a:pt x="35429" y="39793"/>
                    <a:pt x="35429" y="39787"/>
                    <a:pt x="35429" y="39781"/>
                  </a:cubicBezTo>
                  <a:cubicBezTo>
                    <a:pt x="35425" y="39726"/>
                    <a:pt x="35422" y="39671"/>
                    <a:pt x="35420" y="39616"/>
                  </a:cubicBezTo>
                  <a:lnTo>
                    <a:pt x="35420" y="39616"/>
                  </a:lnTo>
                  <a:lnTo>
                    <a:pt x="35422" y="39753"/>
                  </a:lnTo>
                  <a:cubicBezTo>
                    <a:pt x="35412" y="39698"/>
                    <a:pt x="35402" y="39643"/>
                    <a:pt x="35391" y="39588"/>
                  </a:cubicBezTo>
                  <a:lnTo>
                    <a:pt x="34765" y="35484"/>
                  </a:lnTo>
                  <a:cubicBezTo>
                    <a:pt x="34764" y="35479"/>
                    <a:pt x="34764" y="35474"/>
                    <a:pt x="34764" y="35467"/>
                  </a:cubicBezTo>
                  <a:cubicBezTo>
                    <a:pt x="34734" y="34603"/>
                    <a:pt x="34648" y="33590"/>
                    <a:pt x="34551" y="32660"/>
                  </a:cubicBezTo>
                  <a:cubicBezTo>
                    <a:pt x="34377" y="31006"/>
                    <a:pt x="33005" y="29739"/>
                    <a:pt x="31344" y="29703"/>
                  </a:cubicBezTo>
                  <a:lnTo>
                    <a:pt x="28154" y="29633"/>
                  </a:lnTo>
                  <a:cubicBezTo>
                    <a:pt x="28111" y="29631"/>
                    <a:pt x="28072" y="29609"/>
                    <a:pt x="28045" y="29574"/>
                  </a:cubicBezTo>
                  <a:cubicBezTo>
                    <a:pt x="28020" y="29543"/>
                    <a:pt x="27981" y="29533"/>
                    <a:pt x="27936" y="29533"/>
                  </a:cubicBezTo>
                  <a:cubicBezTo>
                    <a:pt x="27870" y="29533"/>
                    <a:pt x="27789" y="29554"/>
                    <a:pt x="27716" y="29554"/>
                  </a:cubicBezTo>
                  <a:cubicBezTo>
                    <a:pt x="27623" y="29554"/>
                    <a:pt x="27541" y="29521"/>
                    <a:pt x="27510" y="29374"/>
                  </a:cubicBezTo>
                  <a:lnTo>
                    <a:pt x="27184" y="24062"/>
                  </a:lnTo>
                  <a:cubicBezTo>
                    <a:pt x="27180" y="23999"/>
                    <a:pt x="27220" y="23941"/>
                    <a:pt x="27279" y="23921"/>
                  </a:cubicBezTo>
                  <a:cubicBezTo>
                    <a:pt x="29882" y="23042"/>
                    <a:pt x="30529" y="19723"/>
                    <a:pt x="31079" y="17982"/>
                  </a:cubicBezTo>
                  <a:cubicBezTo>
                    <a:pt x="31663" y="16127"/>
                    <a:pt x="30161" y="13253"/>
                    <a:pt x="29949" y="12864"/>
                  </a:cubicBezTo>
                  <a:cubicBezTo>
                    <a:pt x="29935" y="12834"/>
                    <a:pt x="29929" y="12801"/>
                    <a:pt x="29936" y="12769"/>
                  </a:cubicBezTo>
                  <a:cubicBezTo>
                    <a:pt x="29987" y="12535"/>
                    <a:pt x="30202" y="11518"/>
                    <a:pt x="30434" y="10350"/>
                  </a:cubicBezTo>
                  <a:cubicBezTo>
                    <a:pt x="30716" y="8923"/>
                    <a:pt x="31241" y="7563"/>
                    <a:pt x="31907" y="6269"/>
                  </a:cubicBezTo>
                  <a:cubicBezTo>
                    <a:pt x="32294" y="5518"/>
                    <a:pt x="32263" y="4369"/>
                    <a:pt x="31250" y="2121"/>
                  </a:cubicBezTo>
                  <a:cubicBezTo>
                    <a:pt x="30292" y="0"/>
                    <a:pt x="28939" y="265"/>
                    <a:pt x="26620" y="66"/>
                  </a:cubicBezTo>
                  <a:cubicBezTo>
                    <a:pt x="26204" y="30"/>
                    <a:pt x="25788" y="12"/>
                    <a:pt x="25375" y="12"/>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1"/>
            <p:cNvSpPr/>
            <p:nvPr/>
          </p:nvSpPr>
          <p:spPr>
            <a:xfrm>
              <a:off x="4478437" y="4187934"/>
              <a:ext cx="597746" cy="626303"/>
            </a:xfrm>
            <a:custGeom>
              <a:rect b="b" l="l" r="r" t="t"/>
              <a:pathLst>
                <a:path extrusionOk="0" h="18893" w="17573">
                  <a:moveTo>
                    <a:pt x="12528" y="0"/>
                  </a:moveTo>
                  <a:cubicBezTo>
                    <a:pt x="11773" y="0"/>
                    <a:pt x="10955" y="170"/>
                    <a:pt x="10102" y="538"/>
                  </a:cubicBezTo>
                  <a:cubicBezTo>
                    <a:pt x="0" y="4895"/>
                    <a:pt x="5565" y="15784"/>
                    <a:pt x="7213" y="18589"/>
                  </a:cubicBezTo>
                  <a:cubicBezTo>
                    <a:pt x="7330" y="18787"/>
                    <a:pt x="7537" y="18892"/>
                    <a:pt x="7745" y="18892"/>
                  </a:cubicBezTo>
                  <a:cubicBezTo>
                    <a:pt x="7900" y="18892"/>
                    <a:pt x="8055" y="18835"/>
                    <a:pt x="8177" y="18715"/>
                  </a:cubicBezTo>
                  <a:lnTo>
                    <a:pt x="15188" y="11840"/>
                  </a:lnTo>
                  <a:cubicBezTo>
                    <a:pt x="17572" y="9501"/>
                    <a:pt x="17461" y="7204"/>
                    <a:pt x="16935" y="3905"/>
                  </a:cubicBezTo>
                  <a:cubicBezTo>
                    <a:pt x="16566" y="1586"/>
                    <a:pt x="14840" y="0"/>
                    <a:pt x="1252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1"/>
            <p:cNvSpPr/>
            <p:nvPr/>
          </p:nvSpPr>
          <p:spPr>
            <a:xfrm>
              <a:off x="4688037" y="4254101"/>
              <a:ext cx="335218" cy="493902"/>
            </a:xfrm>
            <a:custGeom>
              <a:rect b="b" l="l" r="r" t="t"/>
              <a:pathLst>
                <a:path extrusionOk="0" h="14899" w="9855">
                  <a:moveTo>
                    <a:pt x="7378" y="1"/>
                  </a:moveTo>
                  <a:cubicBezTo>
                    <a:pt x="6995" y="1"/>
                    <a:pt x="6654" y="293"/>
                    <a:pt x="6358" y="555"/>
                  </a:cubicBezTo>
                  <a:cubicBezTo>
                    <a:pt x="5495" y="1317"/>
                    <a:pt x="4549" y="1976"/>
                    <a:pt x="3536" y="2522"/>
                  </a:cubicBezTo>
                  <a:cubicBezTo>
                    <a:pt x="3236" y="2683"/>
                    <a:pt x="2908" y="2859"/>
                    <a:pt x="2781" y="3175"/>
                  </a:cubicBezTo>
                  <a:cubicBezTo>
                    <a:pt x="2570" y="3705"/>
                    <a:pt x="3044" y="4248"/>
                    <a:pt x="3503" y="4588"/>
                  </a:cubicBezTo>
                  <a:cubicBezTo>
                    <a:pt x="4436" y="5278"/>
                    <a:pt x="5485" y="5795"/>
                    <a:pt x="6603" y="6113"/>
                  </a:cubicBezTo>
                  <a:cubicBezTo>
                    <a:pt x="5297" y="6093"/>
                    <a:pt x="4004" y="5838"/>
                    <a:pt x="2791" y="5357"/>
                  </a:cubicBezTo>
                  <a:cubicBezTo>
                    <a:pt x="2350" y="5183"/>
                    <a:pt x="1892" y="4951"/>
                    <a:pt x="1681" y="4528"/>
                  </a:cubicBezTo>
                  <a:cubicBezTo>
                    <a:pt x="1431" y="4026"/>
                    <a:pt x="1615" y="3408"/>
                    <a:pt x="1926" y="2940"/>
                  </a:cubicBezTo>
                  <a:cubicBezTo>
                    <a:pt x="2237" y="2471"/>
                    <a:pt x="2664" y="2089"/>
                    <a:pt x="2965" y="1615"/>
                  </a:cubicBezTo>
                  <a:cubicBezTo>
                    <a:pt x="3110" y="1388"/>
                    <a:pt x="3193" y="1025"/>
                    <a:pt x="2955" y="896"/>
                  </a:cubicBezTo>
                  <a:cubicBezTo>
                    <a:pt x="2903" y="868"/>
                    <a:pt x="2844" y="858"/>
                    <a:pt x="2784" y="858"/>
                  </a:cubicBezTo>
                  <a:cubicBezTo>
                    <a:pt x="2727" y="858"/>
                    <a:pt x="2667" y="867"/>
                    <a:pt x="2610" y="876"/>
                  </a:cubicBezTo>
                  <a:lnTo>
                    <a:pt x="1289" y="1090"/>
                  </a:lnTo>
                  <a:cubicBezTo>
                    <a:pt x="968" y="1143"/>
                    <a:pt x="624" y="1206"/>
                    <a:pt x="393" y="1434"/>
                  </a:cubicBezTo>
                  <a:cubicBezTo>
                    <a:pt x="141" y="1683"/>
                    <a:pt x="87" y="2066"/>
                    <a:pt x="61" y="2419"/>
                  </a:cubicBezTo>
                  <a:cubicBezTo>
                    <a:pt x="1" y="3239"/>
                    <a:pt x="25" y="4065"/>
                    <a:pt x="50" y="4888"/>
                  </a:cubicBezTo>
                  <a:cubicBezTo>
                    <a:pt x="111" y="6877"/>
                    <a:pt x="171" y="8868"/>
                    <a:pt x="231" y="10858"/>
                  </a:cubicBezTo>
                  <a:cubicBezTo>
                    <a:pt x="243" y="11271"/>
                    <a:pt x="256" y="11688"/>
                    <a:pt x="350" y="12089"/>
                  </a:cubicBezTo>
                  <a:cubicBezTo>
                    <a:pt x="543" y="12912"/>
                    <a:pt x="1254" y="14899"/>
                    <a:pt x="2285" y="14899"/>
                  </a:cubicBezTo>
                  <a:cubicBezTo>
                    <a:pt x="2447" y="14899"/>
                    <a:pt x="2616" y="14850"/>
                    <a:pt x="2792" y="14741"/>
                  </a:cubicBezTo>
                  <a:cubicBezTo>
                    <a:pt x="4095" y="13933"/>
                    <a:pt x="5316" y="12563"/>
                    <a:pt x="6334" y="11429"/>
                  </a:cubicBezTo>
                  <a:cubicBezTo>
                    <a:pt x="7717" y="9888"/>
                    <a:pt x="8888" y="8122"/>
                    <a:pt x="9516" y="6148"/>
                  </a:cubicBezTo>
                  <a:cubicBezTo>
                    <a:pt x="9711" y="5537"/>
                    <a:pt x="9854" y="4894"/>
                    <a:pt x="9797" y="4255"/>
                  </a:cubicBezTo>
                  <a:cubicBezTo>
                    <a:pt x="9740" y="3623"/>
                    <a:pt x="9493" y="3027"/>
                    <a:pt x="9247" y="2442"/>
                  </a:cubicBezTo>
                  <a:cubicBezTo>
                    <a:pt x="8960" y="1758"/>
                    <a:pt x="8667" y="1064"/>
                    <a:pt x="8195" y="491"/>
                  </a:cubicBezTo>
                  <a:cubicBezTo>
                    <a:pt x="8009" y="266"/>
                    <a:pt x="7779" y="54"/>
                    <a:pt x="7491" y="9"/>
                  </a:cubicBezTo>
                  <a:cubicBezTo>
                    <a:pt x="7453" y="4"/>
                    <a:pt x="7416" y="1"/>
                    <a:pt x="737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1"/>
            <p:cNvSpPr/>
            <p:nvPr/>
          </p:nvSpPr>
          <p:spPr>
            <a:xfrm>
              <a:off x="4709501" y="4324014"/>
              <a:ext cx="290352" cy="32268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41"/>
          <p:cNvSpPr/>
          <p:nvPr/>
        </p:nvSpPr>
        <p:spPr>
          <a:xfrm flipH="1">
            <a:off x="3898673" y="4006300"/>
            <a:ext cx="395259" cy="32672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EE8C94">
              <a:alpha val="7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1800075" y="2259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p:txBody>
      </p:sp>
      <p:grpSp>
        <p:nvGrpSpPr>
          <p:cNvPr id="416" name="Google Shape;416;p42"/>
          <p:cNvGrpSpPr/>
          <p:nvPr/>
        </p:nvGrpSpPr>
        <p:grpSpPr>
          <a:xfrm>
            <a:off x="6105912" y="1419954"/>
            <a:ext cx="1041181" cy="1005313"/>
            <a:chOff x="2456800" y="3682271"/>
            <a:chExt cx="395270" cy="371966"/>
          </a:xfrm>
        </p:grpSpPr>
        <p:sp>
          <p:nvSpPr>
            <p:cNvPr id="417" name="Google Shape;417;p42"/>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2"/>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2"/>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2"/>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2"/>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2"/>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2"/>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2"/>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2"/>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42"/>
          <p:cNvGrpSpPr/>
          <p:nvPr/>
        </p:nvGrpSpPr>
        <p:grpSpPr>
          <a:xfrm>
            <a:off x="1646674" y="1419953"/>
            <a:ext cx="1041210" cy="1005313"/>
            <a:chOff x="1908099" y="3682271"/>
            <a:chExt cx="395296" cy="371966"/>
          </a:xfrm>
        </p:grpSpPr>
        <p:sp>
          <p:nvSpPr>
            <p:cNvPr id="427" name="Google Shape;427;p42"/>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2"/>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2"/>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2"/>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2"/>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2"/>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2"/>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 name="Google Shape;434;p42"/>
          <p:cNvGrpSpPr/>
          <p:nvPr/>
        </p:nvGrpSpPr>
        <p:grpSpPr>
          <a:xfrm>
            <a:off x="3695295" y="2486748"/>
            <a:ext cx="1333616" cy="2400145"/>
            <a:chOff x="3670207" y="2315323"/>
            <a:chExt cx="1606767" cy="2891045"/>
          </a:xfrm>
        </p:grpSpPr>
        <p:sp>
          <p:nvSpPr>
            <p:cNvPr id="435" name="Google Shape;435;p42"/>
            <p:cNvSpPr/>
            <p:nvPr/>
          </p:nvSpPr>
          <p:spPr>
            <a:xfrm>
              <a:off x="3670207" y="2315323"/>
              <a:ext cx="1606767" cy="2891045"/>
            </a:xfrm>
            <a:custGeom>
              <a:rect b="b" l="l" r="r" t="t"/>
              <a:pathLst>
                <a:path extrusionOk="0" h="87211" w="47237">
                  <a:moveTo>
                    <a:pt x="25375" y="12"/>
                  </a:moveTo>
                  <a:cubicBezTo>
                    <a:pt x="19988" y="12"/>
                    <a:pt x="14935" y="2990"/>
                    <a:pt x="11768" y="7422"/>
                  </a:cubicBezTo>
                  <a:cubicBezTo>
                    <a:pt x="11283" y="8102"/>
                    <a:pt x="10806" y="8815"/>
                    <a:pt x="10363" y="9547"/>
                  </a:cubicBezTo>
                  <a:cubicBezTo>
                    <a:pt x="10339" y="9589"/>
                    <a:pt x="10294" y="9614"/>
                    <a:pt x="10247" y="9614"/>
                  </a:cubicBezTo>
                  <a:cubicBezTo>
                    <a:pt x="10234" y="9614"/>
                    <a:pt x="10219" y="9612"/>
                    <a:pt x="10206" y="9607"/>
                  </a:cubicBezTo>
                  <a:cubicBezTo>
                    <a:pt x="9902" y="9509"/>
                    <a:pt x="9571" y="9465"/>
                    <a:pt x="9224" y="9465"/>
                  </a:cubicBezTo>
                  <a:cubicBezTo>
                    <a:pt x="7679" y="9465"/>
                    <a:pt x="5847" y="10340"/>
                    <a:pt x="4995" y="11143"/>
                  </a:cubicBezTo>
                  <a:cubicBezTo>
                    <a:pt x="4147" y="11943"/>
                    <a:pt x="3536" y="13217"/>
                    <a:pt x="4040" y="14269"/>
                  </a:cubicBezTo>
                  <a:cubicBezTo>
                    <a:pt x="4443" y="15109"/>
                    <a:pt x="5378" y="15486"/>
                    <a:pt x="6305" y="15733"/>
                  </a:cubicBezTo>
                  <a:cubicBezTo>
                    <a:pt x="6432" y="15765"/>
                    <a:pt x="6446" y="15941"/>
                    <a:pt x="6324" y="15992"/>
                  </a:cubicBezTo>
                  <a:cubicBezTo>
                    <a:pt x="4990" y="16563"/>
                    <a:pt x="4115" y="18128"/>
                    <a:pt x="4407" y="19563"/>
                  </a:cubicBezTo>
                  <a:cubicBezTo>
                    <a:pt x="4700" y="21003"/>
                    <a:pt x="6122" y="22101"/>
                    <a:pt x="7576" y="22101"/>
                  </a:cubicBezTo>
                  <a:cubicBezTo>
                    <a:pt x="7626" y="22101"/>
                    <a:pt x="7676" y="22100"/>
                    <a:pt x="7726" y="22098"/>
                  </a:cubicBezTo>
                  <a:cubicBezTo>
                    <a:pt x="7728" y="22097"/>
                    <a:pt x="7730" y="22097"/>
                    <a:pt x="7732" y="22097"/>
                  </a:cubicBezTo>
                  <a:cubicBezTo>
                    <a:pt x="7840" y="22097"/>
                    <a:pt x="7907" y="22217"/>
                    <a:pt x="7848" y="22309"/>
                  </a:cubicBezTo>
                  <a:cubicBezTo>
                    <a:pt x="7388" y="23034"/>
                    <a:pt x="7390" y="24028"/>
                    <a:pt x="7802" y="24792"/>
                  </a:cubicBezTo>
                  <a:cubicBezTo>
                    <a:pt x="8263" y="25646"/>
                    <a:pt x="9165" y="26213"/>
                    <a:pt x="10116" y="26398"/>
                  </a:cubicBezTo>
                  <a:cubicBezTo>
                    <a:pt x="10320" y="26437"/>
                    <a:pt x="10530" y="26460"/>
                    <a:pt x="10739" y="26460"/>
                  </a:cubicBezTo>
                  <a:cubicBezTo>
                    <a:pt x="11081" y="26460"/>
                    <a:pt x="11422" y="26399"/>
                    <a:pt x="11727" y="26255"/>
                  </a:cubicBezTo>
                  <a:cubicBezTo>
                    <a:pt x="11747" y="26245"/>
                    <a:pt x="11767" y="26241"/>
                    <a:pt x="11788" y="26241"/>
                  </a:cubicBezTo>
                  <a:cubicBezTo>
                    <a:pt x="11842" y="26241"/>
                    <a:pt x="11893" y="26273"/>
                    <a:pt x="11916" y="26327"/>
                  </a:cubicBezTo>
                  <a:cubicBezTo>
                    <a:pt x="12138" y="26880"/>
                    <a:pt x="12815" y="27149"/>
                    <a:pt x="13410" y="27323"/>
                  </a:cubicBezTo>
                  <a:cubicBezTo>
                    <a:pt x="14093" y="27523"/>
                    <a:pt x="14800" y="27714"/>
                    <a:pt x="15505" y="27714"/>
                  </a:cubicBezTo>
                  <a:cubicBezTo>
                    <a:pt x="15703" y="27714"/>
                    <a:pt x="15900" y="27699"/>
                    <a:pt x="16097" y="27665"/>
                  </a:cubicBezTo>
                  <a:cubicBezTo>
                    <a:pt x="16933" y="27519"/>
                    <a:pt x="17751" y="26932"/>
                    <a:pt x="17939" y="26120"/>
                  </a:cubicBezTo>
                  <a:cubicBezTo>
                    <a:pt x="17954" y="26055"/>
                    <a:pt x="18012" y="26014"/>
                    <a:pt x="18073" y="26014"/>
                  </a:cubicBezTo>
                  <a:cubicBezTo>
                    <a:pt x="18094" y="26014"/>
                    <a:pt x="18116" y="26018"/>
                    <a:pt x="18136" y="26029"/>
                  </a:cubicBezTo>
                  <a:cubicBezTo>
                    <a:pt x="18674" y="26306"/>
                    <a:pt x="19277" y="26438"/>
                    <a:pt x="19881" y="26438"/>
                  </a:cubicBezTo>
                  <a:cubicBezTo>
                    <a:pt x="19899" y="26438"/>
                    <a:pt x="19917" y="26438"/>
                    <a:pt x="19934" y="26438"/>
                  </a:cubicBezTo>
                  <a:cubicBezTo>
                    <a:pt x="20008" y="26438"/>
                    <a:pt x="20069" y="26496"/>
                    <a:pt x="20072" y="26571"/>
                  </a:cubicBezTo>
                  <a:lnTo>
                    <a:pt x="20190" y="29311"/>
                  </a:lnTo>
                  <a:cubicBezTo>
                    <a:pt x="20192" y="29389"/>
                    <a:pt x="20130" y="29454"/>
                    <a:pt x="20050" y="29454"/>
                  </a:cubicBezTo>
                  <a:cubicBezTo>
                    <a:pt x="20050" y="29454"/>
                    <a:pt x="20049" y="29454"/>
                    <a:pt x="20048" y="29454"/>
                  </a:cubicBezTo>
                  <a:lnTo>
                    <a:pt x="19202" y="29435"/>
                  </a:lnTo>
                  <a:cubicBezTo>
                    <a:pt x="19197" y="29435"/>
                    <a:pt x="19192" y="29435"/>
                    <a:pt x="19186" y="29434"/>
                  </a:cubicBezTo>
                  <a:lnTo>
                    <a:pt x="18303" y="29317"/>
                  </a:lnTo>
                  <a:lnTo>
                    <a:pt x="18405" y="29419"/>
                  </a:lnTo>
                  <a:lnTo>
                    <a:pt x="17894" y="29407"/>
                  </a:lnTo>
                  <a:cubicBezTo>
                    <a:pt x="17718" y="29403"/>
                    <a:pt x="17544" y="29401"/>
                    <a:pt x="17372" y="29401"/>
                  </a:cubicBezTo>
                  <a:cubicBezTo>
                    <a:pt x="12449" y="29401"/>
                    <a:pt x="9465" y="30977"/>
                    <a:pt x="6420" y="35021"/>
                  </a:cubicBezTo>
                  <a:cubicBezTo>
                    <a:pt x="5264" y="36559"/>
                    <a:pt x="3264" y="42136"/>
                    <a:pt x="2726" y="44321"/>
                  </a:cubicBezTo>
                  <a:cubicBezTo>
                    <a:pt x="1" y="55389"/>
                    <a:pt x="1013" y="59644"/>
                    <a:pt x="839" y="61409"/>
                  </a:cubicBezTo>
                  <a:cubicBezTo>
                    <a:pt x="833" y="61471"/>
                    <a:pt x="870" y="61530"/>
                    <a:pt x="930" y="61552"/>
                  </a:cubicBezTo>
                  <a:lnTo>
                    <a:pt x="1054" y="61596"/>
                  </a:lnTo>
                  <a:cubicBezTo>
                    <a:pt x="1115" y="61617"/>
                    <a:pt x="1153" y="61680"/>
                    <a:pt x="1143" y="61744"/>
                  </a:cubicBezTo>
                  <a:lnTo>
                    <a:pt x="960" y="63028"/>
                  </a:lnTo>
                  <a:cubicBezTo>
                    <a:pt x="957" y="63046"/>
                    <a:pt x="959" y="63065"/>
                    <a:pt x="963" y="63082"/>
                  </a:cubicBezTo>
                  <a:lnTo>
                    <a:pt x="3891" y="73871"/>
                  </a:lnTo>
                  <a:cubicBezTo>
                    <a:pt x="3901" y="73907"/>
                    <a:pt x="3895" y="73944"/>
                    <a:pt x="3878" y="73977"/>
                  </a:cubicBezTo>
                  <a:lnTo>
                    <a:pt x="1747" y="77661"/>
                  </a:lnTo>
                  <a:cubicBezTo>
                    <a:pt x="1733" y="77684"/>
                    <a:pt x="1727" y="77711"/>
                    <a:pt x="1728" y="77738"/>
                  </a:cubicBezTo>
                  <a:lnTo>
                    <a:pt x="1945" y="81564"/>
                  </a:lnTo>
                  <a:cubicBezTo>
                    <a:pt x="1946" y="81579"/>
                    <a:pt x="1949" y="81593"/>
                    <a:pt x="1954" y="81606"/>
                  </a:cubicBezTo>
                  <a:lnTo>
                    <a:pt x="3629" y="86103"/>
                  </a:lnTo>
                  <a:cubicBezTo>
                    <a:pt x="3644" y="86142"/>
                    <a:pt x="3675" y="86173"/>
                    <a:pt x="3715" y="86186"/>
                  </a:cubicBezTo>
                  <a:lnTo>
                    <a:pt x="4674" y="86508"/>
                  </a:lnTo>
                  <a:lnTo>
                    <a:pt x="4686" y="86514"/>
                  </a:lnTo>
                  <a:lnTo>
                    <a:pt x="5456" y="86856"/>
                  </a:lnTo>
                  <a:cubicBezTo>
                    <a:pt x="5474" y="86865"/>
                    <a:pt x="5494" y="86869"/>
                    <a:pt x="5512" y="86869"/>
                  </a:cubicBezTo>
                  <a:cubicBezTo>
                    <a:pt x="5596" y="86869"/>
                    <a:pt x="5667" y="86791"/>
                    <a:pt x="5646" y="86700"/>
                  </a:cubicBezTo>
                  <a:lnTo>
                    <a:pt x="4809" y="83113"/>
                  </a:lnTo>
                  <a:cubicBezTo>
                    <a:pt x="4804" y="83091"/>
                    <a:pt x="4805" y="83068"/>
                    <a:pt x="4811" y="83047"/>
                  </a:cubicBezTo>
                  <a:lnTo>
                    <a:pt x="5650" y="79812"/>
                  </a:lnTo>
                  <a:cubicBezTo>
                    <a:pt x="5668" y="79742"/>
                    <a:pt x="5725" y="79708"/>
                    <a:pt x="5782" y="79708"/>
                  </a:cubicBezTo>
                  <a:cubicBezTo>
                    <a:pt x="5847" y="79708"/>
                    <a:pt x="5911" y="79751"/>
                    <a:pt x="5920" y="79832"/>
                  </a:cubicBezTo>
                  <a:lnTo>
                    <a:pt x="6225" y="82678"/>
                  </a:lnTo>
                  <a:cubicBezTo>
                    <a:pt x="6228" y="82696"/>
                    <a:pt x="6233" y="82714"/>
                    <a:pt x="6242" y="82730"/>
                  </a:cubicBezTo>
                  <a:lnTo>
                    <a:pt x="6574" y="83331"/>
                  </a:lnTo>
                  <a:cubicBezTo>
                    <a:pt x="6601" y="83380"/>
                    <a:pt x="6647" y="83402"/>
                    <a:pt x="6693" y="83402"/>
                  </a:cubicBezTo>
                  <a:cubicBezTo>
                    <a:pt x="6760" y="83402"/>
                    <a:pt x="6827" y="83355"/>
                    <a:pt x="6832" y="83273"/>
                  </a:cubicBezTo>
                  <a:lnTo>
                    <a:pt x="7095" y="79681"/>
                  </a:lnTo>
                  <a:cubicBezTo>
                    <a:pt x="7096" y="79662"/>
                    <a:pt x="7095" y="79644"/>
                    <a:pt x="7088" y="79628"/>
                  </a:cubicBezTo>
                  <a:lnTo>
                    <a:pt x="5401" y="74414"/>
                  </a:lnTo>
                  <a:cubicBezTo>
                    <a:pt x="5395" y="74397"/>
                    <a:pt x="5393" y="74379"/>
                    <a:pt x="5394" y="74362"/>
                  </a:cubicBezTo>
                  <a:lnTo>
                    <a:pt x="6097" y="63584"/>
                  </a:lnTo>
                  <a:cubicBezTo>
                    <a:pt x="6101" y="63510"/>
                    <a:pt x="6164" y="63456"/>
                    <a:pt x="6234" y="63456"/>
                  </a:cubicBezTo>
                  <a:cubicBezTo>
                    <a:pt x="6250" y="63456"/>
                    <a:pt x="6266" y="63458"/>
                    <a:pt x="6281" y="63464"/>
                  </a:cubicBezTo>
                  <a:cubicBezTo>
                    <a:pt x="6296" y="63469"/>
                    <a:pt x="6312" y="63472"/>
                    <a:pt x="6327" y="63472"/>
                  </a:cubicBezTo>
                  <a:cubicBezTo>
                    <a:pt x="6387" y="63472"/>
                    <a:pt x="6443" y="63432"/>
                    <a:pt x="6460" y="63370"/>
                  </a:cubicBezTo>
                  <a:lnTo>
                    <a:pt x="11572" y="44897"/>
                  </a:lnTo>
                  <a:cubicBezTo>
                    <a:pt x="11590" y="44831"/>
                    <a:pt x="11648" y="44796"/>
                    <a:pt x="11705" y="44796"/>
                  </a:cubicBezTo>
                  <a:cubicBezTo>
                    <a:pt x="11753" y="44796"/>
                    <a:pt x="11801" y="44820"/>
                    <a:pt x="11827" y="44871"/>
                  </a:cubicBezTo>
                  <a:lnTo>
                    <a:pt x="17432" y="55608"/>
                  </a:lnTo>
                  <a:lnTo>
                    <a:pt x="14210" y="74184"/>
                  </a:lnTo>
                  <a:lnTo>
                    <a:pt x="14262" y="74193"/>
                  </a:lnTo>
                  <a:lnTo>
                    <a:pt x="11189" y="87041"/>
                  </a:lnTo>
                  <a:cubicBezTo>
                    <a:pt x="11168" y="87127"/>
                    <a:pt x="11233" y="87211"/>
                    <a:pt x="11323" y="87211"/>
                  </a:cubicBezTo>
                  <a:lnTo>
                    <a:pt x="38581" y="87211"/>
                  </a:lnTo>
                  <a:cubicBezTo>
                    <a:pt x="38645" y="87211"/>
                    <a:pt x="38701" y="87165"/>
                    <a:pt x="38716" y="87103"/>
                  </a:cubicBezTo>
                  <a:lnTo>
                    <a:pt x="40484" y="79183"/>
                  </a:lnTo>
                  <a:lnTo>
                    <a:pt x="40481" y="79183"/>
                  </a:lnTo>
                  <a:lnTo>
                    <a:pt x="41308" y="75214"/>
                  </a:lnTo>
                  <a:cubicBezTo>
                    <a:pt x="41309" y="75208"/>
                    <a:pt x="41312" y="75201"/>
                    <a:pt x="41314" y="75194"/>
                  </a:cubicBezTo>
                  <a:cubicBezTo>
                    <a:pt x="47237" y="59881"/>
                    <a:pt x="40556" y="51193"/>
                    <a:pt x="35890" y="47698"/>
                  </a:cubicBezTo>
                  <a:cubicBezTo>
                    <a:pt x="35835" y="47656"/>
                    <a:pt x="35819" y="47581"/>
                    <a:pt x="35851" y="47523"/>
                  </a:cubicBezTo>
                  <a:lnTo>
                    <a:pt x="36336" y="46601"/>
                  </a:lnTo>
                  <a:cubicBezTo>
                    <a:pt x="36340" y="46593"/>
                    <a:pt x="36345" y="46585"/>
                    <a:pt x="36350" y="46577"/>
                  </a:cubicBezTo>
                  <a:cubicBezTo>
                    <a:pt x="36550" y="46336"/>
                    <a:pt x="36741" y="46091"/>
                    <a:pt x="36927" y="45843"/>
                  </a:cubicBezTo>
                  <a:cubicBezTo>
                    <a:pt x="37362" y="45323"/>
                    <a:pt x="37929" y="44619"/>
                    <a:pt x="38012" y="44394"/>
                  </a:cubicBezTo>
                  <a:lnTo>
                    <a:pt x="38044" y="44354"/>
                  </a:lnTo>
                  <a:lnTo>
                    <a:pt x="38014" y="44323"/>
                  </a:lnTo>
                  <a:cubicBezTo>
                    <a:pt x="35760" y="41908"/>
                    <a:pt x="35628" y="40906"/>
                    <a:pt x="35430" y="39798"/>
                  </a:cubicBezTo>
                  <a:cubicBezTo>
                    <a:pt x="35429" y="39793"/>
                    <a:pt x="35429" y="39787"/>
                    <a:pt x="35429" y="39781"/>
                  </a:cubicBezTo>
                  <a:cubicBezTo>
                    <a:pt x="35425" y="39726"/>
                    <a:pt x="35422" y="39671"/>
                    <a:pt x="35420" y="39616"/>
                  </a:cubicBezTo>
                  <a:lnTo>
                    <a:pt x="35420" y="39616"/>
                  </a:lnTo>
                  <a:lnTo>
                    <a:pt x="35422" y="39753"/>
                  </a:lnTo>
                  <a:cubicBezTo>
                    <a:pt x="35412" y="39698"/>
                    <a:pt x="35402" y="39643"/>
                    <a:pt x="35391" y="39588"/>
                  </a:cubicBezTo>
                  <a:lnTo>
                    <a:pt x="34765" y="35484"/>
                  </a:lnTo>
                  <a:cubicBezTo>
                    <a:pt x="34764" y="35479"/>
                    <a:pt x="34764" y="35474"/>
                    <a:pt x="34764" y="35467"/>
                  </a:cubicBezTo>
                  <a:cubicBezTo>
                    <a:pt x="34734" y="34603"/>
                    <a:pt x="34648" y="33590"/>
                    <a:pt x="34551" y="32660"/>
                  </a:cubicBezTo>
                  <a:cubicBezTo>
                    <a:pt x="34377" y="31006"/>
                    <a:pt x="33005" y="29739"/>
                    <a:pt x="31344" y="29703"/>
                  </a:cubicBezTo>
                  <a:lnTo>
                    <a:pt x="28154" y="29633"/>
                  </a:lnTo>
                  <a:cubicBezTo>
                    <a:pt x="28111" y="29631"/>
                    <a:pt x="28072" y="29609"/>
                    <a:pt x="28045" y="29574"/>
                  </a:cubicBezTo>
                  <a:cubicBezTo>
                    <a:pt x="28020" y="29543"/>
                    <a:pt x="27981" y="29533"/>
                    <a:pt x="27936" y="29533"/>
                  </a:cubicBezTo>
                  <a:cubicBezTo>
                    <a:pt x="27870" y="29533"/>
                    <a:pt x="27789" y="29554"/>
                    <a:pt x="27716" y="29554"/>
                  </a:cubicBezTo>
                  <a:cubicBezTo>
                    <a:pt x="27623" y="29554"/>
                    <a:pt x="27541" y="29521"/>
                    <a:pt x="27510" y="29374"/>
                  </a:cubicBezTo>
                  <a:lnTo>
                    <a:pt x="27184" y="24062"/>
                  </a:lnTo>
                  <a:cubicBezTo>
                    <a:pt x="27180" y="23999"/>
                    <a:pt x="27220" y="23941"/>
                    <a:pt x="27279" y="23921"/>
                  </a:cubicBezTo>
                  <a:cubicBezTo>
                    <a:pt x="29882" y="23042"/>
                    <a:pt x="30529" y="19723"/>
                    <a:pt x="31079" y="17982"/>
                  </a:cubicBezTo>
                  <a:cubicBezTo>
                    <a:pt x="31663" y="16127"/>
                    <a:pt x="30161" y="13253"/>
                    <a:pt x="29949" y="12864"/>
                  </a:cubicBezTo>
                  <a:cubicBezTo>
                    <a:pt x="29935" y="12834"/>
                    <a:pt x="29929" y="12801"/>
                    <a:pt x="29936" y="12769"/>
                  </a:cubicBezTo>
                  <a:cubicBezTo>
                    <a:pt x="29987" y="12535"/>
                    <a:pt x="30202" y="11518"/>
                    <a:pt x="30434" y="10350"/>
                  </a:cubicBezTo>
                  <a:cubicBezTo>
                    <a:pt x="30716" y="8923"/>
                    <a:pt x="31241" y="7563"/>
                    <a:pt x="31907" y="6269"/>
                  </a:cubicBezTo>
                  <a:cubicBezTo>
                    <a:pt x="32294" y="5518"/>
                    <a:pt x="32263" y="4369"/>
                    <a:pt x="31250" y="2121"/>
                  </a:cubicBezTo>
                  <a:cubicBezTo>
                    <a:pt x="30292" y="0"/>
                    <a:pt x="28939" y="265"/>
                    <a:pt x="26620" y="66"/>
                  </a:cubicBezTo>
                  <a:cubicBezTo>
                    <a:pt x="26204" y="30"/>
                    <a:pt x="25788" y="12"/>
                    <a:pt x="25375" y="12"/>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2"/>
            <p:cNvSpPr/>
            <p:nvPr/>
          </p:nvSpPr>
          <p:spPr>
            <a:xfrm>
              <a:off x="4478437" y="4187934"/>
              <a:ext cx="597746" cy="626303"/>
            </a:xfrm>
            <a:custGeom>
              <a:rect b="b" l="l" r="r" t="t"/>
              <a:pathLst>
                <a:path extrusionOk="0" h="18893" w="17573">
                  <a:moveTo>
                    <a:pt x="12528" y="0"/>
                  </a:moveTo>
                  <a:cubicBezTo>
                    <a:pt x="11773" y="0"/>
                    <a:pt x="10955" y="170"/>
                    <a:pt x="10102" y="538"/>
                  </a:cubicBezTo>
                  <a:cubicBezTo>
                    <a:pt x="0" y="4895"/>
                    <a:pt x="5565" y="15784"/>
                    <a:pt x="7213" y="18589"/>
                  </a:cubicBezTo>
                  <a:cubicBezTo>
                    <a:pt x="7330" y="18787"/>
                    <a:pt x="7537" y="18892"/>
                    <a:pt x="7745" y="18892"/>
                  </a:cubicBezTo>
                  <a:cubicBezTo>
                    <a:pt x="7900" y="18892"/>
                    <a:pt x="8055" y="18835"/>
                    <a:pt x="8177" y="18715"/>
                  </a:cubicBezTo>
                  <a:lnTo>
                    <a:pt x="15188" y="11840"/>
                  </a:lnTo>
                  <a:cubicBezTo>
                    <a:pt x="17572" y="9501"/>
                    <a:pt x="17461" y="7204"/>
                    <a:pt x="16935" y="3905"/>
                  </a:cubicBezTo>
                  <a:cubicBezTo>
                    <a:pt x="16566" y="1586"/>
                    <a:pt x="14840" y="0"/>
                    <a:pt x="1252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2"/>
            <p:cNvSpPr/>
            <p:nvPr/>
          </p:nvSpPr>
          <p:spPr>
            <a:xfrm>
              <a:off x="4688037" y="4254101"/>
              <a:ext cx="335218" cy="493902"/>
            </a:xfrm>
            <a:custGeom>
              <a:rect b="b" l="l" r="r" t="t"/>
              <a:pathLst>
                <a:path extrusionOk="0" h="14899" w="9855">
                  <a:moveTo>
                    <a:pt x="7378" y="1"/>
                  </a:moveTo>
                  <a:cubicBezTo>
                    <a:pt x="6995" y="1"/>
                    <a:pt x="6654" y="293"/>
                    <a:pt x="6358" y="555"/>
                  </a:cubicBezTo>
                  <a:cubicBezTo>
                    <a:pt x="5495" y="1317"/>
                    <a:pt x="4549" y="1976"/>
                    <a:pt x="3536" y="2522"/>
                  </a:cubicBezTo>
                  <a:cubicBezTo>
                    <a:pt x="3236" y="2683"/>
                    <a:pt x="2908" y="2859"/>
                    <a:pt x="2781" y="3175"/>
                  </a:cubicBezTo>
                  <a:cubicBezTo>
                    <a:pt x="2570" y="3705"/>
                    <a:pt x="3044" y="4248"/>
                    <a:pt x="3503" y="4588"/>
                  </a:cubicBezTo>
                  <a:cubicBezTo>
                    <a:pt x="4436" y="5278"/>
                    <a:pt x="5485" y="5795"/>
                    <a:pt x="6603" y="6113"/>
                  </a:cubicBezTo>
                  <a:cubicBezTo>
                    <a:pt x="5297" y="6093"/>
                    <a:pt x="4004" y="5838"/>
                    <a:pt x="2791" y="5357"/>
                  </a:cubicBezTo>
                  <a:cubicBezTo>
                    <a:pt x="2350" y="5183"/>
                    <a:pt x="1892" y="4951"/>
                    <a:pt x="1681" y="4528"/>
                  </a:cubicBezTo>
                  <a:cubicBezTo>
                    <a:pt x="1431" y="4026"/>
                    <a:pt x="1615" y="3408"/>
                    <a:pt x="1926" y="2940"/>
                  </a:cubicBezTo>
                  <a:cubicBezTo>
                    <a:pt x="2237" y="2471"/>
                    <a:pt x="2664" y="2089"/>
                    <a:pt x="2965" y="1615"/>
                  </a:cubicBezTo>
                  <a:cubicBezTo>
                    <a:pt x="3110" y="1388"/>
                    <a:pt x="3193" y="1025"/>
                    <a:pt x="2955" y="896"/>
                  </a:cubicBezTo>
                  <a:cubicBezTo>
                    <a:pt x="2903" y="868"/>
                    <a:pt x="2844" y="858"/>
                    <a:pt x="2784" y="858"/>
                  </a:cubicBezTo>
                  <a:cubicBezTo>
                    <a:pt x="2727" y="858"/>
                    <a:pt x="2667" y="867"/>
                    <a:pt x="2610" y="876"/>
                  </a:cubicBezTo>
                  <a:lnTo>
                    <a:pt x="1289" y="1090"/>
                  </a:lnTo>
                  <a:cubicBezTo>
                    <a:pt x="968" y="1143"/>
                    <a:pt x="624" y="1206"/>
                    <a:pt x="393" y="1434"/>
                  </a:cubicBezTo>
                  <a:cubicBezTo>
                    <a:pt x="141" y="1683"/>
                    <a:pt x="87" y="2066"/>
                    <a:pt x="61" y="2419"/>
                  </a:cubicBezTo>
                  <a:cubicBezTo>
                    <a:pt x="1" y="3239"/>
                    <a:pt x="25" y="4065"/>
                    <a:pt x="50" y="4888"/>
                  </a:cubicBezTo>
                  <a:cubicBezTo>
                    <a:pt x="111" y="6877"/>
                    <a:pt x="171" y="8868"/>
                    <a:pt x="231" y="10858"/>
                  </a:cubicBezTo>
                  <a:cubicBezTo>
                    <a:pt x="243" y="11271"/>
                    <a:pt x="256" y="11688"/>
                    <a:pt x="350" y="12089"/>
                  </a:cubicBezTo>
                  <a:cubicBezTo>
                    <a:pt x="543" y="12912"/>
                    <a:pt x="1254" y="14899"/>
                    <a:pt x="2285" y="14899"/>
                  </a:cubicBezTo>
                  <a:cubicBezTo>
                    <a:pt x="2447" y="14899"/>
                    <a:pt x="2616" y="14850"/>
                    <a:pt x="2792" y="14741"/>
                  </a:cubicBezTo>
                  <a:cubicBezTo>
                    <a:pt x="4095" y="13933"/>
                    <a:pt x="5316" y="12563"/>
                    <a:pt x="6334" y="11429"/>
                  </a:cubicBezTo>
                  <a:cubicBezTo>
                    <a:pt x="7717" y="9888"/>
                    <a:pt x="8888" y="8122"/>
                    <a:pt x="9516" y="6148"/>
                  </a:cubicBezTo>
                  <a:cubicBezTo>
                    <a:pt x="9711" y="5537"/>
                    <a:pt x="9854" y="4894"/>
                    <a:pt x="9797" y="4255"/>
                  </a:cubicBezTo>
                  <a:cubicBezTo>
                    <a:pt x="9740" y="3623"/>
                    <a:pt x="9493" y="3027"/>
                    <a:pt x="9247" y="2442"/>
                  </a:cubicBezTo>
                  <a:cubicBezTo>
                    <a:pt x="8960" y="1758"/>
                    <a:pt x="8667" y="1064"/>
                    <a:pt x="8195" y="491"/>
                  </a:cubicBezTo>
                  <a:cubicBezTo>
                    <a:pt x="8009" y="266"/>
                    <a:pt x="7779" y="54"/>
                    <a:pt x="7491" y="9"/>
                  </a:cubicBezTo>
                  <a:cubicBezTo>
                    <a:pt x="7453" y="4"/>
                    <a:pt x="7416" y="1"/>
                    <a:pt x="737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2"/>
            <p:cNvSpPr/>
            <p:nvPr/>
          </p:nvSpPr>
          <p:spPr>
            <a:xfrm>
              <a:off x="4709501" y="4324014"/>
              <a:ext cx="290352" cy="32268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2"/>
          <p:cNvSpPr/>
          <p:nvPr/>
        </p:nvSpPr>
        <p:spPr>
          <a:xfrm>
            <a:off x="4430274" y="4067775"/>
            <a:ext cx="395259" cy="32672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EE8C94">
              <a:alpha val="7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9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2024650" y="29007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p:txBody>
      </p:sp>
      <p:pic>
        <p:nvPicPr>
          <p:cNvPr id="445" name="Google Shape;445;p43"/>
          <p:cNvPicPr preferRelativeResize="0"/>
          <p:nvPr/>
        </p:nvPicPr>
        <p:blipFill rotWithShape="1">
          <a:blip r:embed="rId3">
            <a:alphaModFix/>
          </a:blip>
          <a:srcRect b="0" l="0" r="52534" t="0"/>
          <a:stretch/>
        </p:blipFill>
        <p:spPr>
          <a:xfrm>
            <a:off x="919625" y="1508775"/>
            <a:ext cx="3058387" cy="2620775"/>
          </a:xfrm>
          <a:prstGeom prst="rect">
            <a:avLst/>
          </a:prstGeom>
          <a:noFill/>
          <a:ln cap="flat" cmpd="sng" w="19050">
            <a:solidFill>
              <a:schemeClr val="accent5"/>
            </a:solidFill>
            <a:prstDash val="solid"/>
            <a:round/>
            <a:headEnd len="sm" w="sm" type="none"/>
            <a:tailEnd len="sm" w="sm" type="none"/>
          </a:ln>
        </p:spPr>
      </p:pic>
      <p:pic>
        <p:nvPicPr>
          <p:cNvPr id="446" name="Google Shape;446;p43"/>
          <p:cNvPicPr preferRelativeResize="0"/>
          <p:nvPr/>
        </p:nvPicPr>
        <p:blipFill rotWithShape="1">
          <a:blip r:embed="rId3">
            <a:alphaModFix/>
          </a:blip>
          <a:srcRect b="0" l="48419" r="0" t="0"/>
          <a:stretch/>
        </p:blipFill>
        <p:spPr>
          <a:xfrm>
            <a:off x="5186250" y="1508775"/>
            <a:ext cx="3323575" cy="2620775"/>
          </a:xfrm>
          <a:prstGeom prst="rect">
            <a:avLst/>
          </a:prstGeom>
          <a:noFill/>
          <a:ln cap="flat" cmpd="sng" w="19050">
            <a:solidFill>
              <a:schemeClr val="accent5"/>
            </a:solidFill>
            <a:prstDash val="solid"/>
            <a:round/>
            <a:headEnd len="sm" w="sm" type="none"/>
            <a:tailEnd len="sm" w="sm" type="none"/>
          </a:ln>
        </p:spPr>
      </p:pic>
      <p:sp>
        <p:nvSpPr>
          <p:cNvPr id="447" name="Google Shape;447;p43"/>
          <p:cNvSpPr txBox="1"/>
          <p:nvPr/>
        </p:nvSpPr>
        <p:spPr>
          <a:xfrm>
            <a:off x="1074663" y="4222100"/>
            <a:ext cx="27483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chemeClr val="dk1"/>
                </a:solidFill>
                <a:latin typeface="Marvel"/>
                <a:ea typeface="Marvel"/>
                <a:cs typeface="Marvel"/>
                <a:sym typeface="Marvel"/>
              </a:rPr>
              <a:t>HAPPINESS GROUP</a:t>
            </a:r>
            <a:endParaRPr b="0" i="0" sz="1800" u="none" cap="none" strike="noStrike">
              <a:solidFill>
                <a:schemeClr val="dk1"/>
              </a:solidFill>
              <a:latin typeface="Dosis ExtraLight"/>
              <a:ea typeface="Dosis ExtraLight"/>
              <a:cs typeface="Dosis ExtraLight"/>
              <a:sym typeface="Dosis ExtraLight"/>
            </a:endParaRPr>
          </a:p>
        </p:txBody>
      </p:sp>
      <p:sp>
        <p:nvSpPr>
          <p:cNvPr id="448" name="Google Shape;448;p43"/>
          <p:cNvSpPr txBox="1"/>
          <p:nvPr/>
        </p:nvSpPr>
        <p:spPr>
          <a:xfrm>
            <a:off x="5473888" y="4222100"/>
            <a:ext cx="27483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chemeClr val="dk1"/>
                </a:solidFill>
                <a:latin typeface="Marvel"/>
                <a:ea typeface="Marvel"/>
                <a:cs typeface="Marvel"/>
                <a:sym typeface="Marvel"/>
              </a:rPr>
              <a:t>SADNESS</a:t>
            </a:r>
            <a:r>
              <a:rPr lang="en" sz="1800">
                <a:solidFill>
                  <a:schemeClr val="dk1"/>
                </a:solidFill>
                <a:latin typeface="Marvel"/>
                <a:ea typeface="Marvel"/>
                <a:cs typeface="Marvel"/>
                <a:sym typeface="Marvel"/>
              </a:rPr>
              <a:t> GROUP</a:t>
            </a:r>
            <a:endParaRPr b="0" i="0" sz="1800" u="none" cap="none" strike="noStrike">
              <a:solidFill>
                <a:schemeClr val="dk1"/>
              </a:solidFill>
              <a:latin typeface="Dosis ExtraLight"/>
              <a:ea typeface="Dosis ExtraLight"/>
              <a:cs typeface="Dosis ExtraLight"/>
              <a:sym typeface="Dosis ExtraLight"/>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800075" y="2259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EMOTIONAL </a:t>
            </a:r>
            <a:r>
              <a:rPr lang="en"/>
              <a:t>VARIATIONS</a:t>
            </a:r>
            <a:endParaRPr/>
          </a:p>
        </p:txBody>
      </p:sp>
      <p:grpSp>
        <p:nvGrpSpPr>
          <p:cNvPr id="454" name="Google Shape;454;p44"/>
          <p:cNvGrpSpPr/>
          <p:nvPr/>
        </p:nvGrpSpPr>
        <p:grpSpPr>
          <a:xfrm>
            <a:off x="6073837" y="1844542"/>
            <a:ext cx="1041181" cy="1005313"/>
            <a:chOff x="2456800" y="3682271"/>
            <a:chExt cx="395270" cy="371966"/>
          </a:xfrm>
        </p:grpSpPr>
        <p:sp>
          <p:nvSpPr>
            <p:cNvPr id="455" name="Google Shape;455;p44"/>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4"/>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4"/>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4"/>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4"/>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4"/>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4"/>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4"/>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4"/>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44"/>
          <p:cNvGrpSpPr/>
          <p:nvPr/>
        </p:nvGrpSpPr>
        <p:grpSpPr>
          <a:xfrm>
            <a:off x="2063724" y="1844540"/>
            <a:ext cx="1041210" cy="1005313"/>
            <a:chOff x="1908099" y="3682271"/>
            <a:chExt cx="395296" cy="371966"/>
          </a:xfrm>
        </p:grpSpPr>
        <p:sp>
          <p:nvSpPr>
            <p:cNvPr id="465" name="Google Shape;465;p44"/>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4"/>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4"/>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4"/>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4"/>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4"/>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4"/>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44"/>
          <p:cNvGrpSpPr/>
          <p:nvPr/>
        </p:nvGrpSpPr>
        <p:grpSpPr>
          <a:xfrm flipH="1">
            <a:off x="3922570" y="2425273"/>
            <a:ext cx="1333616" cy="2400145"/>
            <a:chOff x="3670207" y="2315323"/>
            <a:chExt cx="1606767" cy="2891045"/>
          </a:xfrm>
        </p:grpSpPr>
        <p:sp>
          <p:nvSpPr>
            <p:cNvPr id="473" name="Google Shape;473;p44"/>
            <p:cNvSpPr/>
            <p:nvPr/>
          </p:nvSpPr>
          <p:spPr>
            <a:xfrm>
              <a:off x="3670207" y="2315323"/>
              <a:ext cx="1606767" cy="2891045"/>
            </a:xfrm>
            <a:custGeom>
              <a:rect b="b" l="l" r="r" t="t"/>
              <a:pathLst>
                <a:path extrusionOk="0" h="87211" w="47237">
                  <a:moveTo>
                    <a:pt x="25375" y="12"/>
                  </a:moveTo>
                  <a:cubicBezTo>
                    <a:pt x="19988" y="12"/>
                    <a:pt x="14935" y="2990"/>
                    <a:pt x="11768" y="7422"/>
                  </a:cubicBezTo>
                  <a:cubicBezTo>
                    <a:pt x="11283" y="8102"/>
                    <a:pt x="10806" y="8815"/>
                    <a:pt x="10363" y="9547"/>
                  </a:cubicBezTo>
                  <a:cubicBezTo>
                    <a:pt x="10339" y="9589"/>
                    <a:pt x="10294" y="9614"/>
                    <a:pt x="10247" y="9614"/>
                  </a:cubicBezTo>
                  <a:cubicBezTo>
                    <a:pt x="10234" y="9614"/>
                    <a:pt x="10219" y="9612"/>
                    <a:pt x="10206" y="9607"/>
                  </a:cubicBezTo>
                  <a:cubicBezTo>
                    <a:pt x="9902" y="9509"/>
                    <a:pt x="9571" y="9465"/>
                    <a:pt x="9224" y="9465"/>
                  </a:cubicBezTo>
                  <a:cubicBezTo>
                    <a:pt x="7679" y="9465"/>
                    <a:pt x="5847" y="10340"/>
                    <a:pt x="4995" y="11143"/>
                  </a:cubicBezTo>
                  <a:cubicBezTo>
                    <a:pt x="4147" y="11943"/>
                    <a:pt x="3536" y="13217"/>
                    <a:pt x="4040" y="14269"/>
                  </a:cubicBezTo>
                  <a:cubicBezTo>
                    <a:pt x="4443" y="15109"/>
                    <a:pt x="5378" y="15486"/>
                    <a:pt x="6305" y="15733"/>
                  </a:cubicBezTo>
                  <a:cubicBezTo>
                    <a:pt x="6432" y="15765"/>
                    <a:pt x="6446" y="15941"/>
                    <a:pt x="6324" y="15992"/>
                  </a:cubicBezTo>
                  <a:cubicBezTo>
                    <a:pt x="4990" y="16563"/>
                    <a:pt x="4115" y="18128"/>
                    <a:pt x="4407" y="19563"/>
                  </a:cubicBezTo>
                  <a:cubicBezTo>
                    <a:pt x="4700" y="21003"/>
                    <a:pt x="6122" y="22101"/>
                    <a:pt x="7576" y="22101"/>
                  </a:cubicBezTo>
                  <a:cubicBezTo>
                    <a:pt x="7626" y="22101"/>
                    <a:pt x="7676" y="22100"/>
                    <a:pt x="7726" y="22098"/>
                  </a:cubicBezTo>
                  <a:cubicBezTo>
                    <a:pt x="7728" y="22097"/>
                    <a:pt x="7730" y="22097"/>
                    <a:pt x="7732" y="22097"/>
                  </a:cubicBezTo>
                  <a:cubicBezTo>
                    <a:pt x="7840" y="22097"/>
                    <a:pt x="7907" y="22217"/>
                    <a:pt x="7848" y="22309"/>
                  </a:cubicBezTo>
                  <a:cubicBezTo>
                    <a:pt x="7388" y="23034"/>
                    <a:pt x="7390" y="24028"/>
                    <a:pt x="7802" y="24792"/>
                  </a:cubicBezTo>
                  <a:cubicBezTo>
                    <a:pt x="8263" y="25646"/>
                    <a:pt x="9165" y="26213"/>
                    <a:pt x="10116" y="26398"/>
                  </a:cubicBezTo>
                  <a:cubicBezTo>
                    <a:pt x="10320" y="26437"/>
                    <a:pt x="10530" y="26460"/>
                    <a:pt x="10739" y="26460"/>
                  </a:cubicBezTo>
                  <a:cubicBezTo>
                    <a:pt x="11081" y="26460"/>
                    <a:pt x="11422" y="26399"/>
                    <a:pt x="11727" y="26255"/>
                  </a:cubicBezTo>
                  <a:cubicBezTo>
                    <a:pt x="11747" y="26245"/>
                    <a:pt x="11767" y="26241"/>
                    <a:pt x="11788" y="26241"/>
                  </a:cubicBezTo>
                  <a:cubicBezTo>
                    <a:pt x="11842" y="26241"/>
                    <a:pt x="11893" y="26273"/>
                    <a:pt x="11916" y="26327"/>
                  </a:cubicBezTo>
                  <a:cubicBezTo>
                    <a:pt x="12138" y="26880"/>
                    <a:pt x="12815" y="27149"/>
                    <a:pt x="13410" y="27323"/>
                  </a:cubicBezTo>
                  <a:cubicBezTo>
                    <a:pt x="14093" y="27523"/>
                    <a:pt x="14800" y="27714"/>
                    <a:pt x="15505" y="27714"/>
                  </a:cubicBezTo>
                  <a:cubicBezTo>
                    <a:pt x="15703" y="27714"/>
                    <a:pt x="15900" y="27699"/>
                    <a:pt x="16097" y="27665"/>
                  </a:cubicBezTo>
                  <a:cubicBezTo>
                    <a:pt x="16933" y="27519"/>
                    <a:pt x="17751" y="26932"/>
                    <a:pt x="17939" y="26120"/>
                  </a:cubicBezTo>
                  <a:cubicBezTo>
                    <a:pt x="17954" y="26055"/>
                    <a:pt x="18012" y="26014"/>
                    <a:pt x="18073" y="26014"/>
                  </a:cubicBezTo>
                  <a:cubicBezTo>
                    <a:pt x="18094" y="26014"/>
                    <a:pt x="18116" y="26018"/>
                    <a:pt x="18136" y="26029"/>
                  </a:cubicBezTo>
                  <a:cubicBezTo>
                    <a:pt x="18674" y="26306"/>
                    <a:pt x="19277" y="26438"/>
                    <a:pt x="19881" y="26438"/>
                  </a:cubicBezTo>
                  <a:cubicBezTo>
                    <a:pt x="19899" y="26438"/>
                    <a:pt x="19917" y="26438"/>
                    <a:pt x="19934" y="26438"/>
                  </a:cubicBezTo>
                  <a:cubicBezTo>
                    <a:pt x="20008" y="26438"/>
                    <a:pt x="20069" y="26496"/>
                    <a:pt x="20072" y="26571"/>
                  </a:cubicBezTo>
                  <a:lnTo>
                    <a:pt x="20190" y="29311"/>
                  </a:lnTo>
                  <a:cubicBezTo>
                    <a:pt x="20192" y="29389"/>
                    <a:pt x="20130" y="29454"/>
                    <a:pt x="20050" y="29454"/>
                  </a:cubicBezTo>
                  <a:cubicBezTo>
                    <a:pt x="20050" y="29454"/>
                    <a:pt x="20049" y="29454"/>
                    <a:pt x="20048" y="29454"/>
                  </a:cubicBezTo>
                  <a:lnTo>
                    <a:pt x="19202" y="29435"/>
                  </a:lnTo>
                  <a:cubicBezTo>
                    <a:pt x="19197" y="29435"/>
                    <a:pt x="19192" y="29435"/>
                    <a:pt x="19186" y="29434"/>
                  </a:cubicBezTo>
                  <a:lnTo>
                    <a:pt x="18303" y="29317"/>
                  </a:lnTo>
                  <a:lnTo>
                    <a:pt x="18405" y="29419"/>
                  </a:lnTo>
                  <a:lnTo>
                    <a:pt x="17894" y="29407"/>
                  </a:lnTo>
                  <a:cubicBezTo>
                    <a:pt x="17718" y="29403"/>
                    <a:pt x="17544" y="29401"/>
                    <a:pt x="17372" y="29401"/>
                  </a:cubicBezTo>
                  <a:cubicBezTo>
                    <a:pt x="12449" y="29401"/>
                    <a:pt x="9465" y="30977"/>
                    <a:pt x="6420" y="35021"/>
                  </a:cubicBezTo>
                  <a:cubicBezTo>
                    <a:pt x="5264" y="36559"/>
                    <a:pt x="3264" y="42136"/>
                    <a:pt x="2726" y="44321"/>
                  </a:cubicBezTo>
                  <a:cubicBezTo>
                    <a:pt x="1" y="55389"/>
                    <a:pt x="1013" y="59644"/>
                    <a:pt x="839" y="61409"/>
                  </a:cubicBezTo>
                  <a:cubicBezTo>
                    <a:pt x="833" y="61471"/>
                    <a:pt x="870" y="61530"/>
                    <a:pt x="930" y="61552"/>
                  </a:cubicBezTo>
                  <a:lnTo>
                    <a:pt x="1054" y="61596"/>
                  </a:lnTo>
                  <a:cubicBezTo>
                    <a:pt x="1115" y="61617"/>
                    <a:pt x="1153" y="61680"/>
                    <a:pt x="1143" y="61744"/>
                  </a:cubicBezTo>
                  <a:lnTo>
                    <a:pt x="960" y="63028"/>
                  </a:lnTo>
                  <a:cubicBezTo>
                    <a:pt x="957" y="63046"/>
                    <a:pt x="959" y="63065"/>
                    <a:pt x="963" y="63082"/>
                  </a:cubicBezTo>
                  <a:lnTo>
                    <a:pt x="3891" y="73871"/>
                  </a:lnTo>
                  <a:cubicBezTo>
                    <a:pt x="3901" y="73907"/>
                    <a:pt x="3895" y="73944"/>
                    <a:pt x="3878" y="73977"/>
                  </a:cubicBezTo>
                  <a:lnTo>
                    <a:pt x="1747" y="77661"/>
                  </a:lnTo>
                  <a:cubicBezTo>
                    <a:pt x="1733" y="77684"/>
                    <a:pt x="1727" y="77711"/>
                    <a:pt x="1728" y="77738"/>
                  </a:cubicBezTo>
                  <a:lnTo>
                    <a:pt x="1945" y="81564"/>
                  </a:lnTo>
                  <a:cubicBezTo>
                    <a:pt x="1946" y="81579"/>
                    <a:pt x="1949" y="81593"/>
                    <a:pt x="1954" y="81606"/>
                  </a:cubicBezTo>
                  <a:lnTo>
                    <a:pt x="3629" y="86103"/>
                  </a:lnTo>
                  <a:cubicBezTo>
                    <a:pt x="3644" y="86142"/>
                    <a:pt x="3675" y="86173"/>
                    <a:pt x="3715" y="86186"/>
                  </a:cubicBezTo>
                  <a:lnTo>
                    <a:pt x="4674" y="86508"/>
                  </a:lnTo>
                  <a:lnTo>
                    <a:pt x="4686" y="86514"/>
                  </a:lnTo>
                  <a:lnTo>
                    <a:pt x="5456" y="86856"/>
                  </a:lnTo>
                  <a:cubicBezTo>
                    <a:pt x="5474" y="86865"/>
                    <a:pt x="5494" y="86869"/>
                    <a:pt x="5512" y="86869"/>
                  </a:cubicBezTo>
                  <a:cubicBezTo>
                    <a:pt x="5596" y="86869"/>
                    <a:pt x="5667" y="86791"/>
                    <a:pt x="5646" y="86700"/>
                  </a:cubicBezTo>
                  <a:lnTo>
                    <a:pt x="4809" y="83113"/>
                  </a:lnTo>
                  <a:cubicBezTo>
                    <a:pt x="4804" y="83091"/>
                    <a:pt x="4805" y="83068"/>
                    <a:pt x="4811" y="83047"/>
                  </a:cubicBezTo>
                  <a:lnTo>
                    <a:pt x="5650" y="79812"/>
                  </a:lnTo>
                  <a:cubicBezTo>
                    <a:pt x="5668" y="79742"/>
                    <a:pt x="5725" y="79708"/>
                    <a:pt x="5782" y="79708"/>
                  </a:cubicBezTo>
                  <a:cubicBezTo>
                    <a:pt x="5847" y="79708"/>
                    <a:pt x="5911" y="79751"/>
                    <a:pt x="5920" y="79832"/>
                  </a:cubicBezTo>
                  <a:lnTo>
                    <a:pt x="6225" y="82678"/>
                  </a:lnTo>
                  <a:cubicBezTo>
                    <a:pt x="6228" y="82696"/>
                    <a:pt x="6233" y="82714"/>
                    <a:pt x="6242" y="82730"/>
                  </a:cubicBezTo>
                  <a:lnTo>
                    <a:pt x="6574" y="83331"/>
                  </a:lnTo>
                  <a:cubicBezTo>
                    <a:pt x="6601" y="83380"/>
                    <a:pt x="6647" y="83402"/>
                    <a:pt x="6693" y="83402"/>
                  </a:cubicBezTo>
                  <a:cubicBezTo>
                    <a:pt x="6760" y="83402"/>
                    <a:pt x="6827" y="83355"/>
                    <a:pt x="6832" y="83273"/>
                  </a:cubicBezTo>
                  <a:lnTo>
                    <a:pt x="7095" y="79681"/>
                  </a:lnTo>
                  <a:cubicBezTo>
                    <a:pt x="7096" y="79662"/>
                    <a:pt x="7095" y="79644"/>
                    <a:pt x="7088" y="79628"/>
                  </a:cubicBezTo>
                  <a:lnTo>
                    <a:pt x="5401" y="74414"/>
                  </a:lnTo>
                  <a:cubicBezTo>
                    <a:pt x="5395" y="74397"/>
                    <a:pt x="5393" y="74379"/>
                    <a:pt x="5394" y="74362"/>
                  </a:cubicBezTo>
                  <a:lnTo>
                    <a:pt x="6097" y="63584"/>
                  </a:lnTo>
                  <a:cubicBezTo>
                    <a:pt x="6101" y="63510"/>
                    <a:pt x="6164" y="63456"/>
                    <a:pt x="6234" y="63456"/>
                  </a:cubicBezTo>
                  <a:cubicBezTo>
                    <a:pt x="6250" y="63456"/>
                    <a:pt x="6266" y="63458"/>
                    <a:pt x="6281" y="63464"/>
                  </a:cubicBezTo>
                  <a:cubicBezTo>
                    <a:pt x="6296" y="63469"/>
                    <a:pt x="6312" y="63472"/>
                    <a:pt x="6327" y="63472"/>
                  </a:cubicBezTo>
                  <a:cubicBezTo>
                    <a:pt x="6387" y="63472"/>
                    <a:pt x="6443" y="63432"/>
                    <a:pt x="6460" y="63370"/>
                  </a:cubicBezTo>
                  <a:lnTo>
                    <a:pt x="11572" y="44897"/>
                  </a:lnTo>
                  <a:cubicBezTo>
                    <a:pt x="11590" y="44831"/>
                    <a:pt x="11648" y="44796"/>
                    <a:pt x="11705" y="44796"/>
                  </a:cubicBezTo>
                  <a:cubicBezTo>
                    <a:pt x="11753" y="44796"/>
                    <a:pt x="11801" y="44820"/>
                    <a:pt x="11827" y="44871"/>
                  </a:cubicBezTo>
                  <a:lnTo>
                    <a:pt x="17432" y="55608"/>
                  </a:lnTo>
                  <a:lnTo>
                    <a:pt x="14210" y="74184"/>
                  </a:lnTo>
                  <a:lnTo>
                    <a:pt x="14262" y="74193"/>
                  </a:lnTo>
                  <a:lnTo>
                    <a:pt x="11189" y="87041"/>
                  </a:lnTo>
                  <a:cubicBezTo>
                    <a:pt x="11168" y="87127"/>
                    <a:pt x="11233" y="87211"/>
                    <a:pt x="11323" y="87211"/>
                  </a:cubicBezTo>
                  <a:lnTo>
                    <a:pt x="38581" y="87211"/>
                  </a:lnTo>
                  <a:cubicBezTo>
                    <a:pt x="38645" y="87211"/>
                    <a:pt x="38701" y="87165"/>
                    <a:pt x="38716" y="87103"/>
                  </a:cubicBezTo>
                  <a:lnTo>
                    <a:pt x="40484" y="79183"/>
                  </a:lnTo>
                  <a:lnTo>
                    <a:pt x="40481" y="79183"/>
                  </a:lnTo>
                  <a:lnTo>
                    <a:pt x="41308" y="75214"/>
                  </a:lnTo>
                  <a:cubicBezTo>
                    <a:pt x="41309" y="75208"/>
                    <a:pt x="41312" y="75201"/>
                    <a:pt x="41314" y="75194"/>
                  </a:cubicBezTo>
                  <a:cubicBezTo>
                    <a:pt x="47237" y="59881"/>
                    <a:pt x="40556" y="51193"/>
                    <a:pt x="35890" y="47698"/>
                  </a:cubicBezTo>
                  <a:cubicBezTo>
                    <a:pt x="35835" y="47656"/>
                    <a:pt x="35819" y="47581"/>
                    <a:pt x="35851" y="47523"/>
                  </a:cubicBezTo>
                  <a:lnTo>
                    <a:pt x="36336" y="46601"/>
                  </a:lnTo>
                  <a:cubicBezTo>
                    <a:pt x="36340" y="46593"/>
                    <a:pt x="36345" y="46585"/>
                    <a:pt x="36350" y="46577"/>
                  </a:cubicBezTo>
                  <a:cubicBezTo>
                    <a:pt x="36550" y="46336"/>
                    <a:pt x="36741" y="46091"/>
                    <a:pt x="36927" y="45843"/>
                  </a:cubicBezTo>
                  <a:cubicBezTo>
                    <a:pt x="37362" y="45323"/>
                    <a:pt x="37929" y="44619"/>
                    <a:pt x="38012" y="44394"/>
                  </a:cubicBezTo>
                  <a:lnTo>
                    <a:pt x="38044" y="44354"/>
                  </a:lnTo>
                  <a:lnTo>
                    <a:pt x="38014" y="44323"/>
                  </a:lnTo>
                  <a:cubicBezTo>
                    <a:pt x="35760" y="41908"/>
                    <a:pt x="35628" y="40906"/>
                    <a:pt x="35430" y="39798"/>
                  </a:cubicBezTo>
                  <a:cubicBezTo>
                    <a:pt x="35429" y="39793"/>
                    <a:pt x="35429" y="39787"/>
                    <a:pt x="35429" y="39781"/>
                  </a:cubicBezTo>
                  <a:cubicBezTo>
                    <a:pt x="35425" y="39726"/>
                    <a:pt x="35422" y="39671"/>
                    <a:pt x="35420" y="39616"/>
                  </a:cubicBezTo>
                  <a:lnTo>
                    <a:pt x="35420" y="39616"/>
                  </a:lnTo>
                  <a:lnTo>
                    <a:pt x="35422" y="39753"/>
                  </a:lnTo>
                  <a:cubicBezTo>
                    <a:pt x="35412" y="39698"/>
                    <a:pt x="35402" y="39643"/>
                    <a:pt x="35391" y="39588"/>
                  </a:cubicBezTo>
                  <a:lnTo>
                    <a:pt x="34765" y="35484"/>
                  </a:lnTo>
                  <a:cubicBezTo>
                    <a:pt x="34764" y="35479"/>
                    <a:pt x="34764" y="35474"/>
                    <a:pt x="34764" y="35467"/>
                  </a:cubicBezTo>
                  <a:cubicBezTo>
                    <a:pt x="34734" y="34603"/>
                    <a:pt x="34648" y="33590"/>
                    <a:pt x="34551" y="32660"/>
                  </a:cubicBezTo>
                  <a:cubicBezTo>
                    <a:pt x="34377" y="31006"/>
                    <a:pt x="33005" y="29739"/>
                    <a:pt x="31344" y="29703"/>
                  </a:cubicBezTo>
                  <a:lnTo>
                    <a:pt x="28154" y="29633"/>
                  </a:lnTo>
                  <a:cubicBezTo>
                    <a:pt x="28111" y="29631"/>
                    <a:pt x="28072" y="29609"/>
                    <a:pt x="28045" y="29574"/>
                  </a:cubicBezTo>
                  <a:cubicBezTo>
                    <a:pt x="28020" y="29543"/>
                    <a:pt x="27981" y="29533"/>
                    <a:pt x="27936" y="29533"/>
                  </a:cubicBezTo>
                  <a:cubicBezTo>
                    <a:pt x="27870" y="29533"/>
                    <a:pt x="27789" y="29554"/>
                    <a:pt x="27716" y="29554"/>
                  </a:cubicBezTo>
                  <a:cubicBezTo>
                    <a:pt x="27623" y="29554"/>
                    <a:pt x="27541" y="29521"/>
                    <a:pt x="27510" y="29374"/>
                  </a:cubicBezTo>
                  <a:lnTo>
                    <a:pt x="27184" y="24062"/>
                  </a:lnTo>
                  <a:cubicBezTo>
                    <a:pt x="27180" y="23999"/>
                    <a:pt x="27220" y="23941"/>
                    <a:pt x="27279" y="23921"/>
                  </a:cubicBezTo>
                  <a:cubicBezTo>
                    <a:pt x="29882" y="23042"/>
                    <a:pt x="30529" y="19723"/>
                    <a:pt x="31079" y="17982"/>
                  </a:cubicBezTo>
                  <a:cubicBezTo>
                    <a:pt x="31663" y="16127"/>
                    <a:pt x="30161" y="13253"/>
                    <a:pt x="29949" y="12864"/>
                  </a:cubicBezTo>
                  <a:cubicBezTo>
                    <a:pt x="29935" y="12834"/>
                    <a:pt x="29929" y="12801"/>
                    <a:pt x="29936" y="12769"/>
                  </a:cubicBezTo>
                  <a:cubicBezTo>
                    <a:pt x="29987" y="12535"/>
                    <a:pt x="30202" y="11518"/>
                    <a:pt x="30434" y="10350"/>
                  </a:cubicBezTo>
                  <a:cubicBezTo>
                    <a:pt x="30716" y="8923"/>
                    <a:pt x="31241" y="7563"/>
                    <a:pt x="31907" y="6269"/>
                  </a:cubicBezTo>
                  <a:cubicBezTo>
                    <a:pt x="32294" y="5518"/>
                    <a:pt x="32263" y="4369"/>
                    <a:pt x="31250" y="2121"/>
                  </a:cubicBezTo>
                  <a:cubicBezTo>
                    <a:pt x="30292" y="0"/>
                    <a:pt x="28939" y="265"/>
                    <a:pt x="26620" y="66"/>
                  </a:cubicBezTo>
                  <a:cubicBezTo>
                    <a:pt x="26204" y="30"/>
                    <a:pt x="25788" y="12"/>
                    <a:pt x="25375" y="12"/>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4"/>
            <p:cNvSpPr/>
            <p:nvPr/>
          </p:nvSpPr>
          <p:spPr>
            <a:xfrm>
              <a:off x="4478437" y="4187934"/>
              <a:ext cx="597746" cy="626303"/>
            </a:xfrm>
            <a:custGeom>
              <a:rect b="b" l="l" r="r" t="t"/>
              <a:pathLst>
                <a:path extrusionOk="0" h="18893" w="17573">
                  <a:moveTo>
                    <a:pt x="12528" y="0"/>
                  </a:moveTo>
                  <a:cubicBezTo>
                    <a:pt x="11773" y="0"/>
                    <a:pt x="10955" y="170"/>
                    <a:pt x="10102" y="538"/>
                  </a:cubicBezTo>
                  <a:cubicBezTo>
                    <a:pt x="0" y="4895"/>
                    <a:pt x="5565" y="15784"/>
                    <a:pt x="7213" y="18589"/>
                  </a:cubicBezTo>
                  <a:cubicBezTo>
                    <a:pt x="7330" y="18787"/>
                    <a:pt x="7537" y="18892"/>
                    <a:pt x="7745" y="18892"/>
                  </a:cubicBezTo>
                  <a:cubicBezTo>
                    <a:pt x="7900" y="18892"/>
                    <a:pt x="8055" y="18835"/>
                    <a:pt x="8177" y="18715"/>
                  </a:cubicBezTo>
                  <a:lnTo>
                    <a:pt x="15188" y="11840"/>
                  </a:lnTo>
                  <a:cubicBezTo>
                    <a:pt x="17572" y="9501"/>
                    <a:pt x="17461" y="7204"/>
                    <a:pt x="16935" y="3905"/>
                  </a:cubicBezTo>
                  <a:cubicBezTo>
                    <a:pt x="16566" y="1586"/>
                    <a:pt x="14840" y="0"/>
                    <a:pt x="1252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4"/>
            <p:cNvSpPr/>
            <p:nvPr/>
          </p:nvSpPr>
          <p:spPr>
            <a:xfrm>
              <a:off x="4688037" y="4254101"/>
              <a:ext cx="335218" cy="493902"/>
            </a:xfrm>
            <a:custGeom>
              <a:rect b="b" l="l" r="r" t="t"/>
              <a:pathLst>
                <a:path extrusionOk="0" h="14899" w="9855">
                  <a:moveTo>
                    <a:pt x="7378" y="1"/>
                  </a:moveTo>
                  <a:cubicBezTo>
                    <a:pt x="6995" y="1"/>
                    <a:pt x="6654" y="293"/>
                    <a:pt x="6358" y="555"/>
                  </a:cubicBezTo>
                  <a:cubicBezTo>
                    <a:pt x="5495" y="1317"/>
                    <a:pt x="4549" y="1976"/>
                    <a:pt x="3536" y="2522"/>
                  </a:cubicBezTo>
                  <a:cubicBezTo>
                    <a:pt x="3236" y="2683"/>
                    <a:pt x="2908" y="2859"/>
                    <a:pt x="2781" y="3175"/>
                  </a:cubicBezTo>
                  <a:cubicBezTo>
                    <a:pt x="2570" y="3705"/>
                    <a:pt x="3044" y="4248"/>
                    <a:pt x="3503" y="4588"/>
                  </a:cubicBezTo>
                  <a:cubicBezTo>
                    <a:pt x="4436" y="5278"/>
                    <a:pt x="5485" y="5795"/>
                    <a:pt x="6603" y="6113"/>
                  </a:cubicBezTo>
                  <a:cubicBezTo>
                    <a:pt x="5297" y="6093"/>
                    <a:pt x="4004" y="5838"/>
                    <a:pt x="2791" y="5357"/>
                  </a:cubicBezTo>
                  <a:cubicBezTo>
                    <a:pt x="2350" y="5183"/>
                    <a:pt x="1892" y="4951"/>
                    <a:pt x="1681" y="4528"/>
                  </a:cubicBezTo>
                  <a:cubicBezTo>
                    <a:pt x="1431" y="4026"/>
                    <a:pt x="1615" y="3408"/>
                    <a:pt x="1926" y="2940"/>
                  </a:cubicBezTo>
                  <a:cubicBezTo>
                    <a:pt x="2237" y="2471"/>
                    <a:pt x="2664" y="2089"/>
                    <a:pt x="2965" y="1615"/>
                  </a:cubicBezTo>
                  <a:cubicBezTo>
                    <a:pt x="3110" y="1388"/>
                    <a:pt x="3193" y="1025"/>
                    <a:pt x="2955" y="896"/>
                  </a:cubicBezTo>
                  <a:cubicBezTo>
                    <a:pt x="2903" y="868"/>
                    <a:pt x="2844" y="858"/>
                    <a:pt x="2784" y="858"/>
                  </a:cubicBezTo>
                  <a:cubicBezTo>
                    <a:pt x="2727" y="858"/>
                    <a:pt x="2667" y="867"/>
                    <a:pt x="2610" y="876"/>
                  </a:cubicBezTo>
                  <a:lnTo>
                    <a:pt x="1289" y="1090"/>
                  </a:lnTo>
                  <a:cubicBezTo>
                    <a:pt x="968" y="1143"/>
                    <a:pt x="624" y="1206"/>
                    <a:pt x="393" y="1434"/>
                  </a:cubicBezTo>
                  <a:cubicBezTo>
                    <a:pt x="141" y="1683"/>
                    <a:pt x="87" y="2066"/>
                    <a:pt x="61" y="2419"/>
                  </a:cubicBezTo>
                  <a:cubicBezTo>
                    <a:pt x="1" y="3239"/>
                    <a:pt x="25" y="4065"/>
                    <a:pt x="50" y="4888"/>
                  </a:cubicBezTo>
                  <a:cubicBezTo>
                    <a:pt x="111" y="6877"/>
                    <a:pt x="171" y="8868"/>
                    <a:pt x="231" y="10858"/>
                  </a:cubicBezTo>
                  <a:cubicBezTo>
                    <a:pt x="243" y="11271"/>
                    <a:pt x="256" y="11688"/>
                    <a:pt x="350" y="12089"/>
                  </a:cubicBezTo>
                  <a:cubicBezTo>
                    <a:pt x="543" y="12912"/>
                    <a:pt x="1254" y="14899"/>
                    <a:pt x="2285" y="14899"/>
                  </a:cubicBezTo>
                  <a:cubicBezTo>
                    <a:pt x="2447" y="14899"/>
                    <a:pt x="2616" y="14850"/>
                    <a:pt x="2792" y="14741"/>
                  </a:cubicBezTo>
                  <a:cubicBezTo>
                    <a:pt x="4095" y="13933"/>
                    <a:pt x="5316" y="12563"/>
                    <a:pt x="6334" y="11429"/>
                  </a:cubicBezTo>
                  <a:cubicBezTo>
                    <a:pt x="7717" y="9888"/>
                    <a:pt x="8888" y="8122"/>
                    <a:pt x="9516" y="6148"/>
                  </a:cubicBezTo>
                  <a:cubicBezTo>
                    <a:pt x="9711" y="5537"/>
                    <a:pt x="9854" y="4894"/>
                    <a:pt x="9797" y="4255"/>
                  </a:cubicBezTo>
                  <a:cubicBezTo>
                    <a:pt x="9740" y="3623"/>
                    <a:pt x="9493" y="3027"/>
                    <a:pt x="9247" y="2442"/>
                  </a:cubicBezTo>
                  <a:cubicBezTo>
                    <a:pt x="8960" y="1758"/>
                    <a:pt x="8667" y="1064"/>
                    <a:pt x="8195" y="491"/>
                  </a:cubicBezTo>
                  <a:cubicBezTo>
                    <a:pt x="8009" y="266"/>
                    <a:pt x="7779" y="54"/>
                    <a:pt x="7491" y="9"/>
                  </a:cubicBezTo>
                  <a:cubicBezTo>
                    <a:pt x="7453" y="4"/>
                    <a:pt x="7416" y="1"/>
                    <a:pt x="737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4"/>
            <p:cNvSpPr/>
            <p:nvPr/>
          </p:nvSpPr>
          <p:spPr>
            <a:xfrm>
              <a:off x="4709501" y="4324014"/>
              <a:ext cx="290352" cy="32268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44"/>
          <p:cNvSpPr/>
          <p:nvPr/>
        </p:nvSpPr>
        <p:spPr>
          <a:xfrm flipH="1">
            <a:off x="4069773" y="3963525"/>
            <a:ext cx="395259" cy="32672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EE8C94">
              <a:alpha val="7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4"/>
          <p:cNvSpPr/>
          <p:nvPr/>
        </p:nvSpPr>
        <p:spPr>
          <a:xfrm rot="7076874">
            <a:off x="2010222" y="1832570"/>
            <a:ext cx="706043" cy="2063635"/>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flipH="1" rot="6850801">
            <a:off x="2532911" y="762540"/>
            <a:ext cx="706046" cy="2063492"/>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594646" y="355650"/>
            <a:ext cx="4844100" cy="12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lang="en">
                <a:latin typeface="Saira SemiCondensed Medium"/>
                <a:ea typeface="Saira SemiCondensed Medium"/>
                <a:cs typeface="Saira SemiCondensed Medium"/>
                <a:sym typeface="Saira SemiCondensed Medium"/>
              </a:rPr>
              <a:t>ACKNOWLEDGEMENT</a:t>
            </a:r>
            <a:endParaRPr b="0">
              <a:latin typeface="Saira SemiCondensed Medium"/>
              <a:ea typeface="Saira SemiCondensed Medium"/>
              <a:cs typeface="Saira SemiCondensed Medium"/>
              <a:sym typeface="Saira SemiCondensed Medium"/>
            </a:endParaRPr>
          </a:p>
        </p:txBody>
      </p:sp>
      <p:sp>
        <p:nvSpPr>
          <p:cNvPr id="158" name="Google Shape;158;p27"/>
          <p:cNvSpPr txBox="1"/>
          <p:nvPr>
            <p:ph idx="1" type="subTitle"/>
          </p:nvPr>
        </p:nvSpPr>
        <p:spPr>
          <a:xfrm flipH="1">
            <a:off x="624750" y="1321800"/>
            <a:ext cx="7704000" cy="336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200"/>
              </a:spcBef>
              <a:spcAft>
                <a:spcPts val="0"/>
              </a:spcAft>
              <a:buSzPts val="1200"/>
              <a:buNone/>
            </a:pPr>
            <a:r>
              <a:rPr lang="en">
                <a:solidFill>
                  <a:srgbClr val="434343"/>
                </a:solidFill>
                <a:latin typeface="Times New Roman"/>
                <a:ea typeface="Times New Roman"/>
                <a:cs typeface="Times New Roman"/>
                <a:sym typeface="Times New Roman"/>
              </a:rPr>
              <a:t>Presentation, Inspiration and Motivation have always played a key role in success of any project. </a:t>
            </a:r>
            <a:endParaRPr sz="1600">
              <a:solidFill>
                <a:srgbClr val="434343"/>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SzPts val="1200"/>
              <a:buNone/>
            </a:pPr>
            <a:r>
              <a:rPr lang="en">
                <a:solidFill>
                  <a:srgbClr val="434343"/>
                </a:solidFill>
                <a:latin typeface="Times New Roman"/>
                <a:ea typeface="Times New Roman"/>
                <a:cs typeface="Times New Roman"/>
                <a:sym typeface="Times New Roman"/>
              </a:rPr>
              <a:t>We express our deep sense of gratitude to </a:t>
            </a:r>
            <a:r>
              <a:rPr b="1" lang="en">
                <a:solidFill>
                  <a:srgbClr val="434343"/>
                </a:solidFill>
                <a:latin typeface="Times New Roman"/>
                <a:ea typeface="Times New Roman"/>
                <a:cs typeface="Times New Roman"/>
                <a:sym typeface="Times New Roman"/>
              </a:rPr>
              <a:t>Dr Parinita Sinha</a:t>
            </a:r>
            <a:r>
              <a:rPr lang="en">
                <a:solidFill>
                  <a:srgbClr val="434343"/>
                </a:solidFill>
                <a:latin typeface="Times New Roman"/>
                <a:ea typeface="Times New Roman"/>
                <a:cs typeface="Times New Roman"/>
                <a:sym typeface="Times New Roman"/>
              </a:rPr>
              <a:t>, Assistant Professor, Department of Humanities, DTU to encourage us to highest peak and to provide with the opportunity to prepare the project. We are immensely obliged to her for her elevating inspiration, encouraging guidance and kind supervision in the completion of the project. We are also thankful for her invaluable constructive criticism and advice throughout the working of the project. </a:t>
            </a:r>
            <a:endParaRPr sz="1600">
              <a:solidFill>
                <a:srgbClr val="434343"/>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SzPts val="1200"/>
              <a:buNone/>
            </a:pPr>
            <a:r>
              <a:rPr lang="en">
                <a:solidFill>
                  <a:srgbClr val="434343"/>
                </a:solidFill>
                <a:latin typeface="Times New Roman"/>
                <a:ea typeface="Times New Roman"/>
                <a:cs typeface="Times New Roman"/>
                <a:sym typeface="Times New Roman"/>
              </a:rPr>
              <a:t>The accomplishment of the project was due to our equal efforts and contribution. </a:t>
            </a:r>
            <a:endParaRPr sz="1600">
              <a:solidFill>
                <a:srgbClr val="434343"/>
              </a:solidFill>
              <a:latin typeface="Times New Roman"/>
              <a:ea typeface="Times New Roman"/>
              <a:cs typeface="Times New Roman"/>
              <a:sym typeface="Times New Roman"/>
            </a:endParaRPr>
          </a:p>
          <a:p>
            <a:pPr indent="0" lvl="0" marL="0" rtl="0" algn="l">
              <a:lnSpc>
                <a:spcPct val="100000"/>
              </a:lnSpc>
              <a:spcBef>
                <a:spcPts val="1600"/>
              </a:spcBef>
              <a:spcAft>
                <a:spcPts val="0"/>
              </a:spcAft>
              <a:buSzPts val="1200"/>
              <a:buNone/>
            </a:pPr>
            <a:r>
              <a:rPr lang="en" sz="1200"/>
              <a:t>.</a:t>
            </a:r>
            <a:endParaRPr sz="12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1600"/>
              </a:spcBef>
              <a:spcAft>
                <a:spcPts val="0"/>
              </a:spcAft>
              <a:buSzPts val="1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5"/>
          <p:cNvSpPr txBox="1"/>
          <p:nvPr>
            <p:ph type="title"/>
          </p:nvPr>
        </p:nvSpPr>
        <p:spPr>
          <a:xfrm>
            <a:off x="2481175" y="1825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b="0" lang="en" sz="3100">
                <a:latin typeface="Saira SemiCondensed Medium"/>
                <a:ea typeface="Saira SemiCondensed Medium"/>
                <a:cs typeface="Saira SemiCondensed Medium"/>
                <a:sym typeface="Saira SemiCondensed Medium"/>
              </a:rPr>
              <a:t>EMOTIONAL  VARIATIONS</a:t>
            </a:r>
            <a:endParaRPr b="0" sz="3100">
              <a:latin typeface="Saira SemiCondensed Medium"/>
              <a:ea typeface="Saira SemiCondensed Medium"/>
              <a:cs typeface="Saira SemiCondensed Medium"/>
              <a:sym typeface="Saira SemiCondensed Medium"/>
            </a:endParaRPr>
          </a:p>
        </p:txBody>
      </p:sp>
      <p:sp>
        <p:nvSpPr>
          <p:cNvPr id="485" name="Google Shape;485;p45"/>
          <p:cNvSpPr txBox="1"/>
          <p:nvPr>
            <p:ph type="title"/>
          </p:nvPr>
        </p:nvSpPr>
        <p:spPr>
          <a:xfrm>
            <a:off x="3671624" y="694475"/>
            <a:ext cx="2713800" cy="50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1400"/>
              <a:t>BIOCHEMICAL CHANGES</a:t>
            </a:r>
            <a:endParaRPr sz="1400"/>
          </a:p>
        </p:txBody>
      </p:sp>
      <p:sp>
        <p:nvSpPr>
          <p:cNvPr id="486" name="Google Shape;486;p45"/>
          <p:cNvSpPr/>
          <p:nvPr/>
        </p:nvSpPr>
        <p:spPr>
          <a:xfrm>
            <a:off x="1851808" y="1732016"/>
            <a:ext cx="470100" cy="2050200"/>
          </a:xfrm>
          <a:prstGeom prst="roundRect">
            <a:avLst>
              <a:gd fmla="val 38972" name="adj"/>
            </a:avLst>
          </a:prstGeom>
          <a:solidFill>
            <a:srgbClr val="434343">
              <a:alpha val="188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5"/>
          <p:cNvSpPr/>
          <p:nvPr/>
        </p:nvSpPr>
        <p:spPr>
          <a:xfrm>
            <a:off x="3806896" y="1696316"/>
            <a:ext cx="470100" cy="2050200"/>
          </a:xfrm>
          <a:prstGeom prst="roundRect">
            <a:avLst>
              <a:gd fmla="val 38972" name="adj"/>
            </a:avLst>
          </a:prstGeom>
          <a:solidFill>
            <a:srgbClr val="434343">
              <a:alpha val="188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5"/>
          <p:cNvSpPr/>
          <p:nvPr/>
        </p:nvSpPr>
        <p:spPr>
          <a:xfrm>
            <a:off x="5707163" y="1732016"/>
            <a:ext cx="470100" cy="2050200"/>
          </a:xfrm>
          <a:prstGeom prst="roundRect">
            <a:avLst>
              <a:gd fmla="val 38972" name="adj"/>
            </a:avLst>
          </a:prstGeom>
          <a:solidFill>
            <a:srgbClr val="434343">
              <a:alpha val="188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5"/>
          <p:cNvSpPr/>
          <p:nvPr/>
        </p:nvSpPr>
        <p:spPr>
          <a:xfrm>
            <a:off x="1851808" y="2101297"/>
            <a:ext cx="470100" cy="1680600"/>
          </a:xfrm>
          <a:prstGeom prst="roundRect">
            <a:avLst>
              <a:gd fmla="val 38972"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5"/>
          <p:cNvSpPr/>
          <p:nvPr/>
        </p:nvSpPr>
        <p:spPr>
          <a:xfrm>
            <a:off x="3806896" y="1898623"/>
            <a:ext cx="470100" cy="1847700"/>
          </a:xfrm>
          <a:prstGeom prst="roundRect">
            <a:avLst>
              <a:gd fmla="val 38972"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5"/>
          <p:cNvSpPr/>
          <p:nvPr/>
        </p:nvSpPr>
        <p:spPr>
          <a:xfrm>
            <a:off x="5707154" y="3018479"/>
            <a:ext cx="470100" cy="763800"/>
          </a:xfrm>
          <a:prstGeom prst="roundRect">
            <a:avLst>
              <a:gd fmla="val 38972" name="adj"/>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5"/>
          <p:cNvSpPr txBox="1"/>
          <p:nvPr/>
        </p:nvSpPr>
        <p:spPr>
          <a:xfrm>
            <a:off x="1700275" y="3782163"/>
            <a:ext cx="7809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80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493" name="Google Shape;493;p45"/>
          <p:cNvSpPr txBox="1"/>
          <p:nvPr/>
        </p:nvSpPr>
        <p:spPr>
          <a:xfrm>
            <a:off x="3693748" y="3746463"/>
            <a:ext cx="7038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90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494" name="Google Shape;494;p45"/>
          <p:cNvSpPr txBox="1"/>
          <p:nvPr/>
        </p:nvSpPr>
        <p:spPr>
          <a:xfrm>
            <a:off x="5610124" y="3782175"/>
            <a:ext cx="7809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3</a:t>
            </a:r>
            <a:r>
              <a:rPr lang="en" sz="2400">
                <a:solidFill>
                  <a:schemeClr val="dk1"/>
                </a:solidFill>
                <a:latin typeface="Marvel"/>
                <a:ea typeface="Marvel"/>
                <a:cs typeface="Marvel"/>
                <a:sym typeface="Marvel"/>
              </a:rPr>
              <a:t>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495" name="Google Shape;495;p45"/>
          <p:cNvSpPr txBox="1"/>
          <p:nvPr/>
        </p:nvSpPr>
        <p:spPr>
          <a:xfrm>
            <a:off x="1557648" y="4427525"/>
            <a:ext cx="10584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HIGH</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CORTISOL</a:t>
            </a:r>
            <a:endParaRPr i="0" u="none" cap="none" strike="noStrike">
              <a:solidFill>
                <a:srgbClr val="666666"/>
              </a:solidFill>
              <a:latin typeface="Times New Roman"/>
              <a:ea typeface="Times New Roman"/>
              <a:cs typeface="Times New Roman"/>
              <a:sym typeface="Times New Roman"/>
            </a:endParaRPr>
          </a:p>
        </p:txBody>
      </p:sp>
      <p:sp>
        <p:nvSpPr>
          <p:cNvPr id="496" name="Google Shape;496;p45"/>
          <p:cNvSpPr txBox="1"/>
          <p:nvPr/>
        </p:nvSpPr>
        <p:spPr>
          <a:xfrm>
            <a:off x="3373100" y="4442575"/>
            <a:ext cx="13377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HIGH</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EEG ACTIVATION</a:t>
            </a:r>
            <a:endParaRPr i="0" u="none" cap="none" strike="noStrike">
              <a:solidFill>
                <a:srgbClr val="666666"/>
              </a:solidFill>
              <a:latin typeface="Times New Roman"/>
              <a:ea typeface="Times New Roman"/>
              <a:cs typeface="Times New Roman"/>
              <a:sym typeface="Times New Roman"/>
            </a:endParaRPr>
          </a:p>
        </p:txBody>
      </p:sp>
      <p:sp>
        <p:nvSpPr>
          <p:cNvPr id="497" name="Google Shape;497;p45"/>
          <p:cNvSpPr txBox="1"/>
          <p:nvPr/>
        </p:nvSpPr>
        <p:spPr>
          <a:xfrm>
            <a:off x="5342500" y="4442575"/>
            <a:ext cx="11994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LOW</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DOPAMINE</a:t>
            </a:r>
            <a:endParaRPr i="0" u="none" cap="none" strike="noStrike">
              <a:solidFill>
                <a:srgbClr val="666666"/>
              </a:solidFill>
              <a:latin typeface="Times New Roman"/>
              <a:ea typeface="Times New Roman"/>
              <a:cs typeface="Times New Roman"/>
              <a:sym typeface="Times New Roman"/>
            </a:endParaRPr>
          </a:p>
        </p:txBody>
      </p:sp>
      <p:sp>
        <p:nvSpPr>
          <p:cNvPr id="498" name="Google Shape;498;p45"/>
          <p:cNvSpPr/>
          <p:nvPr/>
        </p:nvSpPr>
        <p:spPr>
          <a:xfrm>
            <a:off x="7583938" y="1732016"/>
            <a:ext cx="470100" cy="2050200"/>
          </a:xfrm>
          <a:prstGeom prst="roundRect">
            <a:avLst>
              <a:gd fmla="val 38972" name="adj"/>
            </a:avLst>
          </a:prstGeom>
          <a:solidFill>
            <a:srgbClr val="434343">
              <a:alpha val="188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5"/>
          <p:cNvSpPr/>
          <p:nvPr/>
        </p:nvSpPr>
        <p:spPr>
          <a:xfrm>
            <a:off x="7583925" y="2887199"/>
            <a:ext cx="470100" cy="895200"/>
          </a:xfrm>
          <a:prstGeom prst="roundRect">
            <a:avLst>
              <a:gd fmla="val 38972" name="adj"/>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5"/>
          <p:cNvSpPr txBox="1"/>
          <p:nvPr/>
        </p:nvSpPr>
        <p:spPr>
          <a:xfrm>
            <a:off x="7486899" y="3782175"/>
            <a:ext cx="780900" cy="44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35</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501" name="Google Shape;501;p45"/>
          <p:cNvSpPr txBox="1"/>
          <p:nvPr/>
        </p:nvSpPr>
        <p:spPr>
          <a:xfrm>
            <a:off x="7242750" y="4442575"/>
            <a:ext cx="11994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LOW</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SEROTONIN</a:t>
            </a:r>
            <a:endParaRPr i="0" u="none" cap="none" strike="noStrike">
              <a:solidFill>
                <a:srgbClr val="666666"/>
              </a:solidFill>
              <a:latin typeface="Times New Roman"/>
              <a:ea typeface="Times New Roman"/>
              <a:cs typeface="Times New Roman"/>
              <a:sym typeface="Times New Roman"/>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6"/>
          <p:cNvSpPr txBox="1"/>
          <p:nvPr>
            <p:ph type="title"/>
          </p:nvPr>
        </p:nvSpPr>
        <p:spPr>
          <a:xfrm>
            <a:off x="1800075" y="22592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EMOTIONAL </a:t>
            </a:r>
            <a:r>
              <a:rPr lang="en"/>
              <a:t>VARIATIONS</a:t>
            </a:r>
            <a:endParaRPr/>
          </a:p>
        </p:txBody>
      </p:sp>
      <p:grpSp>
        <p:nvGrpSpPr>
          <p:cNvPr id="507" name="Google Shape;507;p46"/>
          <p:cNvGrpSpPr/>
          <p:nvPr/>
        </p:nvGrpSpPr>
        <p:grpSpPr>
          <a:xfrm>
            <a:off x="6105912" y="1633804"/>
            <a:ext cx="1041181" cy="1005313"/>
            <a:chOff x="2456800" y="3682271"/>
            <a:chExt cx="395270" cy="371966"/>
          </a:xfrm>
        </p:grpSpPr>
        <p:sp>
          <p:nvSpPr>
            <p:cNvPr id="508" name="Google Shape;508;p46"/>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6"/>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6"/>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6"/>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6"/>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6"/>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6"/>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6"/>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6"/>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 name="Google Shape;517;p46"/>
          <p:cNvGrpSpPr/>
          <p:nvPr/>
        </p:nvGrpSpPr>
        <p:grpSpPr>
          <a:xfrm>
            <a:off x="1577099" y="1633803"/>
            <a:ext cx="1041210" cy="1005313"/>
            <a:chOff x="1908099" y="3682271"/>
            <a:chExt cx="395296" cy="371966"/>
          </a:xfrm>
        </p:grpSpPr>
        <p:sp>
          <p:nvSpPr>
            <p:cNvPr id="518" name="Google Shape;518;p46"/>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6"/>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6"/>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6"/>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6"/>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6"/>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6"/>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 name="Google Shape;525;p46"/>
          <p:cNvGrpSpPr/>
          <p:nvPr/>
        </p:nvGrpSpPr>
        <p:grpSpPr>
          <a:xfrm>
            <a:off x="3695295" y="2486748"/>
            <a:ext cx="1333616" cy="2400145"/>
            <a:chOff x="3670207" y="2315323"/>
            <a:chExt cx="1606767" cy="2891045"/>
          </a:xfrm>
        </p:grpSpPr>
        <p:sp>
          <p:nvSpPr>
            <p:cNvPr id="526" name="Google Shape;526;p46"/>
            <p:cNvSpPr/>
            <p:nvPr/>
          </p:nvSpPr>
          <p:spPr>
            <a:xfrm>
              <a:off x="3670207" y="2315323"/>
              <a:ext cx="1606767" cy="2891045"/>
            </a:xfrm>
            <a:custGeom>
              <a:rect b="b" l="l" r="r" t="t"/>
              <a:pathLst>
                <a:path extrusionOk="0" h="87211" w="47237">
                  <a:moveTo>
                    <a:pt x="25375" y="12"/>
                  </a:moveTo>
                  <a:cubicBezTo>
                    <a:pt x="19988" y="12"/>
                    <a:pt x="14935" y="2990"/>
                    <a:pt x="11768" y="7422"/>
                  </a:cubicBezTo>
                  <a:cubicBezTo>
                    <a:pt x="11283" y="8102"/>
                    <a:pt x="10806" y="8815"/>
                    <a:pt x="10363" y="9547"/>
                  </a:cubicBezTo>
                  <a:cubicBezTo>
                    <a:pt x="10339" y="9589"/>
                    <a:pt x="10294" y="9614"/>
                    <a:pt x="10247" y="9614"/>
                  </a:cubicBezTo>
                  <a:cubicBezTo>
                    <a:pt x="10234" y="9614"/>
                    <a:pt x="10219" y="9612"/>
                    <a:pt x="10206" y="9607"/>
                  </a:cubicBezTo>
                  <a:cubicBezTo>
                    <a:pt x="9902" y="9509"/>
                    <a:pt x="9571" y="9465"/>
                    <a:pt x="9224" y="9465"/>
                  </a:cubicBezTo>
                  <a:cubicBezTo>
                    <a:pt x="7679" y="9465"/>
                    <a:pt x="5847" y="10340"/>
                    <a:pt x="4995" y="11143"/>
                  </a:cubicBezTo>
                  <a:cubicBezTo>
                    <a:pt x="4147" y="11943"/>
                    <a:pt x="3536" y="13217"/>
                    <a:pt x="4040" y="14269"/>
                  </a:cubicBezTo>
                  <a:cubicBezTo>
                    <a:pt x="4443" y="15109"/>
                    <a:pt x="5378" y="15486"/>
                    <a:pt x="6305" y="15733"/>
                  </a:cubicBezTo>
                  <a:cubicBezTo>
                    <a:pt x="6432" y="15765"/>
                    <a:pt x="6446" y="15941"/>
                    <a:pt x="6324" y="15992"/>
                  </a:cubicBezTo>
                  <a:cubicBezTo>
                    <a:pt x="4990" y="16563"/>
                    <a:pt x="4115" y="18128"/>
                    <a:pt x="4407" y="19563"/>
                  </a:cubicBezTo>
                  <a:cubicBezTo>
                    <a:pt x="4700" y="21003"/>
                    <a:pt x="6122" y="22101"/>
                    <a:pt x="7576" y="22101"/>
                  </a:cubicBezTo>
                  <a:cubicBezTo>
                    <a:pt x="7626" y="22101"/>
                    <a:pt x="7676" y="22100"/>
                    <a:pt x="7726" y="22098"/>
                  </a:cubicBezTo>
                  <a:cubicBezTo>
                    <a:pt x="7728" y="22097"/>
                    <a:pt x="7730" y="22097"/>
                    <a:pt x="7732" y="22097"/>
                  </a:cubicBezTo>
                  <a:cubicBezTo>
                    <a:pt x="7840" y="22097"/>
                    <a:pt x="7907" y="22217"/>
                    <a:pt x="7848" y="22309"/>
                  </a:cubicBezTo>
                  <a:cubicBezTo>
                    <a:pt x="7388" y="23034"/>
                    <a:pt x="7390" y="24028"/>
                    <a:pt x="7802" y="24792"/>
                  </a:cubicBezTo>
                  <a:cubicBezTo>
                    <a:pt x="8263" y="25646"/>
                    <a:pt x="9165" y="26213"/>
                    <a:pt x="10116" y="26398"/>
                  </a:cubicBezTo>
                  <a:cubicBezTo>
                    <a:pt x="10320" y="26437"/>
                    <a:pt x="10530" y="26460"/>
                    <a:pt x="10739" y="26460"/>
                  </a:cubicBezTo>
                  <a:cubicBezTo>
                    <a:pt x="11081" y="26460"/>
                    <a:pt x="11422" y="26399"/>
                    <a:pt x="11727" y="26255"/>
                  </a:cubicBezTo>
                  <a:cubicBezTo>
                    <a:pt x="11747" y="26245"/>
                    <a:pt x="11767" y="26241"/>
                    <a:pt x="11788" y="26241"/>
                  </a:cubicBezTo>
                  <a:cubicBezTo>
                    <a:pt x="11842" y="26241"/>
                    <a:pt x="11893" y="26273"/>
                    <a:pt x="11916" y="26327"/>
                  </a:cubicBezTo>
                  <a:cubicBezTo>
                    <a:pt x="12138" y="26880"/>
                    <a:pt x="12815" y="27149"/>
                    <a:pt x="13410" y="27323"/>
                  </a:cubicBezTo>
                  <a:cubicBezTo>
                    <a:pt x="14093" y="27523"/>
                    <a:pt x="14800" y="27714"/>
                    <a:pt x="15505" y="27714"/>
                  </a:cubicBezTo>
                  <a:cubicBezTo>
                    <a:pt x="15703" y="27714"/>
                    <a:pt x="15900" y="27699"/>
                    <a:pt x="16097" y="27665"/>
                  </a:cubicBezTo>
                  <a:cubicBezTo>
                    <a:pt x="16933" y="27519"/>
                    <a:pt x="17751" y="26932"/>
                    <a:pt x="17939" y="26120"/>
                  </a:cubicBezTo>
                  <a:cubicBezTo>
                    <a:pt x="17954" y="26055"/>
                    <a:pt x="18012" y="26014"/>
                    <a:pt x="18073" y="26014"/>
                  </a:cubicBezTo>
                  <a:cubicBezTo>
                    <a:pt x="18094" y="26014"/>
                    <a:pt x="18116" y="26018"/>
                    <a:pt x="18136" y="26029"/>
                  </a:cubicBezTo>
                  <a:cubicBezTo>
                    <a:pt x="18674" y="26306"/>
                    <a:pt x="19277" y="26438"/>
                    <a:pt x="19881" y="26438"/>
                  </a:cubicBezTo>
                  <a:cubicBezTo>
                    <a:pt x="19899" y="26438"/>
                    <a:pt x="19917" y="26438"/>
                    <a:pt x="19934" y="26438"/>
                  </a:cubicBezTo>
                  <a:cubicBezTo>
                    <a:pt x="20008" y="26438"/>
                    <a:pt x="20069" y="26496"/>
                    <a:pt x="20072" y="26571"/>
                  </a:cubicBezTo>
                  <a:lnTo>
                    <a:pt x="20190" y="29311"/>
                  </a:lnTo>
                  <a:cubicBezTo>
                    <a:pt x="20192" y="29389"/>
                    <a:pt x="20130" y="29454"/>
                    <a:pt x="20050" y="29454"/>
                  </a:cubicBezTo>
                  <a:cubicBezTo>
                    <a:pt x="20050" y="29454"/>
                    <a:pt x="20049" y="29454"/>
                    <a:pt x="20048" y="29454"/>
                  </a:cubicBezTo>
                  <a:lnTo>
                    <a:pt x="19202" y="29435"/>
                  </a:lnTo>
                  <a:cubicBezTo>
                    <a:pt x="19197" y="29435"/>
                    <a:pt x="19192" y="29435"/>
                    <a:pt x="19186" y="29434"/>
                  </a:cubicBezTo>
                  <a:lnTo>
                    <a:pt x="18303" y="29317"/>
                  </a:lnTo>
                  <a:lnTo>
                    <a:pt x="18405" y="29419"/>
                  </a:lnTo>
                  <a:lnTo>
                    <a:pt x="17894" y="29407"/>
                  </a:lnTo>
                  <a:cubicBezTo>
                    <a:pt x="17718" y="29403"/>
                    <a:pt x="17544" y="29401"/>
                    <a:pt x="17372" y="29401"/>
                  </a:cubicBezTo>
                  <a:cubicBezTo>
                    <a:pt x="12449" y="29401"/>
                    <a:pt x="9465" y="30977"/>
                    <a:pt x="6420" y="35021"/>
                  </a:cubicBezTo>
                  <a:cubicBezTo>
                    <a:pt x="5264" y="36559"/>
                    <a:pt x="3264" y="42136"/>
                    <a:pt x="2726" y="44321"/>
                  </a:cubicBezTo>
                  <a:cubicBezTo>
                    <a:pt x="1" y="55389"/>
                    <a:pt x="1013" y="59644"/>
                    <a:pt x="839" y="61409"/>
                  </a:cubicBezTo>
                  <a:cubicBezTo>
                    <a:pt x="833" y="61471"/>
                    <a:pt x="870" y="61530"/>
                    <a:pt x="930" y="61552"/>
                  </a:cubicBezTo>
                  <a:lnTo>
                    <a:pt x="1054" y="61596"/>
                  </a:lnTo>
                  <a:cubicBezTo>
                    <a:pt x="1115" y="61617"/>
                    <a:pt x="1153" y="61680"/>
                    <a:pt x="1143" y="61744"/>
                  </a:cubicBezTo>
                  <a:lnTo>
                    <a:pt x="960" y="63028"/>
                  </a:lnTo>
                  <a:cubicBezTo>
                    <a:pt x="957" y="63046"/>
                    <a:pt x="959" y="63065"/>
                    <a:pt x="963" y="63082"/>
                  </a:cubicBezTo>
                  <a:lnTo>
                    <a:pt x="3891" y="73871"/>
                  </a:lnTo>
                  <a:cubicBezTo>
                    <a:pt x="3901" y="73907"/>
                    <a:pt x="3895" y="73944"/>
                    <a:pt x="3878" y="73977"/>
                  </a:cubicBezTo>
                  <a:lnTo>
                    <a:pt x="1747" y="77661"/>
                  </a:lnTo>
                  <a:cubicBezTo>
                    <a:pt x="1733" y="77684"/>
                    <a:pt x="1727" y="77711"/>
                    <a:pt x="1728" y="77738"/>
                  </a:cubicBezTo>
                  <a:lnTo>
                    <a:pt x="1945" y="81564"/>
                  </a:lnTo>
                  <a:cubicBezTo>
                    <a:pt x="1946" y="81579"/>
                    <a:pt x="1949" y="81593"/>
                    <a:pt x="1954" y="81606"/>
                  </a:cubicBezTo>
                  <a:lnTo>
                    <a:pt x="3629" y="86103"/>
                  </a:lnTo>
                  <a:cubicBezTo>
                    <a:pt x="3644" y="86142"/>
                    <a:pt x="3675" y="86173"/>
                    <a:pt x="3715" y="86186"/>
                  </a:cubicBezTo>
                  <a:lnTo>
                    <a:pt x="4674" y="86508"/>
                  </a:lnTo>
                  <a:lnTo>
                    <a:pt x="4686" y="86514"/>
                  </a:lnTo>
                  <a:lnTo>
                    <a:pt x="5456" y="86856"/>
                  </a:lnTo>
                  <a:cubicBezTo>
                    <a:pt x="5474" y="86865"/>
                    <a:pt x="5494" y="86869"/>
                    <a:pt x="5512" y="86869"/>
                  </a:cubicBezTo>
                  <a:cubicBezTo>
                    <a:pt x="5596" y="86869"/>
                    <a:pt x="5667" y="86791"/>
                    <a:pt x="5646" y="86700"/>
                  </a:cubicBezTo>
                  <a:lnTo>
                    <a:pt x="4809" y="83113"/>
                  </a:lnTo>
                  <a:cubicBezTo>
                    <a:pt x="4804" y="83091"/>
                    <a:pt x="4805" y="83068"/>
                    <a:pt x="4811" y="83047"/>
                  </a:cubicBezTo>
                  <a:lnTo>
                    <a:pt x="5650" y="79812"/>
                  </a:lnTo>
                  <a:cubicBezTo>
                    <a:pt x="5668" y="79742"/>
                    <a:pt x="5725" y="79708"/>
                    <a:pt x="5782" y="79708"/>
                  </a:cubicBezTo>
                  <a:cubicBezTo>
                    <a:pt x="5847" y="79708"/>
                    <a:pt x="5911" y="79751"/>
                    <a:pt x="5920" y="79832"/>
                  </a:cubicBezTo>
                  <a:lnTo>
                    <a:pt x="6225" y="82678"/>
                  </a:lnTo>
                  <a:cubicBezTo>
                    <a:pt x="6228" y="82696"/>
                    <a:pt x="6233" y="82714"/>
                    <a:pt x="6242" y="82730"/>
                  </a:cubicBezTo>
                  <a:lnTo>
                    <a:pt x="6574" y="83331"/>
                  </a:lnTo>
                  <a:cubicBezTo>
                    <a:pt x="6601" y="83380"/>
                    <a:pt x="6647" y="83402"/>
                    <a:pt x="6693" y="83402"/>
                  </a:cubicBezTo>
                  <a:cubicBezTo>
                    <a:pt x="6760" y="83402"/>
                    <a:pt x="6827" y="83355"/>
                    <a:pt x="6832" y="83273"/>
                  </a:cubicBezTo>
                  <a:lnTo>
                    <a:pt x="7095" y="79681"/>
                  </a:lnTo>
                  <a:cubicBezTo>
                    <a:pt x="7096" y="79662"/>
                    <a:pt x="7095" y="79644"/>
                    <a:pt x="7088" y="79628"/>
                  </a:cubicBezTo>
                  <a:lnTo>
                    <a:pt x="5401" y="74414"/>
                  </a:lnTo>
                  <a:cubicBezTo>
                    <a:pt x="5395" y="74397"/>
                    <a:pt x="5393" y="74379"/>
                    <a:pt x="5394" y="74362"/>
                  </a:cubicBezTo>
                  <a:lnTo>
                    <a:pt x="6097" y="63584"/>
                  </a:lnTo>
                  <a:cubicBezTo>
                    <a:pt x="6101" y="63510"/>
                    <a:pt x="6164" y="63456"/>
                    <a:pt x="6234" y="63456"/>
                  </a:cubicBezTo>
                  <a:cubicBezTo>
                    <a:pt x="6250" y="63456"/>
                    <a:pt x="6266" y="63458"/>
                    <a:pt x="6281" y="63464"/>
                  </a:cubicBezTo>
                  <a:cubicBezTo>
                    <a:pt x="6296" y="63469"/>
                    <a:pt x="6312" y="63472"/>
                    <a:pt x="6327" y="63472"/>
                  </a:cubicBezTo>
                  <a:cubicBezTo>
                    <a:pt x="6387" y="63472"/>
                    <a:pt x="6443" y="63432"/>
                    <a:pt x="6460" y="63370"/>
                  </a:cubicBezTo>
                  <a:lnTo>
                    <a:pt x="11572" y="44897"/>
                  </a:lnTo>
                  <a:cubicBezTo>
                    <a:pt x="11590" y="44831"/>
                    <a:pt x="11648" y="44796"/>
                    <a:pt x="11705" y="44796"/>
                  </a:cubicBezTo>
                  <a:cubicBezTo>
                    <a:pt x="11753" y="44796"/>
                    <a:pt x="11801" y="44820"/>
                    <a:pt x="11827" y="44871"/>
                  </a:cubicBezTo>
                  <a:lnTo>
                    <a:pt x="17432" y="55608"/>
                  </a:lnTo>
                  <a:lnTo>
                    <a:pt x="14210" y="74184"/>
                  </a:lnTo>
                  <a:lnTo>
                    <a:pt x="14262" y="74193"/>
                  </a:lnTo>
                  <a:lnTo>
                    <a:pt x="11189" y="87041"/>
                  </a:lnTo>
                  <a:cubicBezTo>
                    <a:pt x="11168" y="87127"/>
                    <a:pt x="11233" y="87211"/>
                    <a:pt x="11323" y="87211"/>
                  </a:cubicBezTo>
                  <a:lnTo>
                    <a:pt x="38581" y="87211"/>
                  </a:lnTo>
                  <a:cubicBezTo>
                    <a:pt x="38645" y="87211"/>
                    <a:pt x="38701" y="87165"/>
                    <a:pt x="38716" y="87103"/>
                  </a:cubicBezTo>
                  <a:lnTo>
                    <a:pt x="40484" y="79183"/>
                  </a:lnTo>
                  <a:lnTo>
                    <a:pt x="40481" y="79183"/>
                  </a:lnTo>
                  <a:lnTo>
                    <a:pt x="41308" y="75214"/>
                  </a:lnTo>
                  <a:cubicBezTo>
                    <a:pt x="41309" y="75208"/>
                    <a:pt x="41312" y="75201"/>
                    <a:pt x="41314" y="75194"/>
                  </a:cubicBezTo>
                  <a:cubicBezTo>
                    <a:pt x="47237" y="59881"/>
                    <a:pt x="40556" y="51193"/>
                    <a:pt x="35890" y="47698"/>
                  </a:cubicBezTo>
                  <a:cubicBezTo>
                    <a:pt x="35835" y="47656"/>
                    <a:pt x="35819" y="47581"/>
                    <a:pt x="35851" y="47523"/>
                  </a:cubicBezTo>
                  <a:lnTo>
                    <a:pt x="36336" y="46601"/>
                  </a:lnTo>
                  <a:cubicBezTo>
                    <a:pt x="36340" y="46593"/>
                    <a:pt x="36345" y="46585"/>
                    <a:pt x="36350" y="46577"/>
                  </a:cubicBezTo>
                  <a:cubicBezTo>
                    <a:pt x="36550" y="46336"/>
                    <a:pt x="36741" y="46091"/>
                    <a:pt x="36927" y="45843"/>
                  </a:cubicBezTo>
                  <a:cubicBezTo>
                    <a:pt x="37362" y="45323"/>
                    <a:pt x="37929" y="44619"/>
                    <a:pt x="38012" y="44394"/>
                  </a:cubicBezTo>
                  <a:lnTo>
                    <a:pt x="38044" y="44354"/>
                  </a:lnTo>
                  <a:lnTo>
                    <a:pt x="38014" y="44323"/>
                  </a:lnTo>
                  <a:cubicBezTo>
                    <a:pt x="35760" y="41908"/>
                    <a:pt x="35628" y="40906"/>
                    <a:pt x="35430" y="39798"/>
                  </a:cubicBezTo>
                  <a:cubicBezTo>
                    <a:pt x="35429" y="39793"/>
                    <a:pt x="35429" y="39787"/>
                    <a:pt x="35429" y="39781"/>
                  </a:cubicBezTo>
                  <a:cubicBezTo>
                    <a:pt x="35425" y="39726"/>
                    <a:pt x="35422" y="39671"/>
                    <a:pt x="35420" y="39616"/>
                  </a:cubicBezTo>
                  <a:lnTo>
                    <a:pt x="35420" y="39616"/>
                  </a:lnTo>
                  <a:lnTo>
                    <a:pt x="35422" y="39753"/>
                  </a:lnTo>
                  <a:cubicBezTo>
                    <a:pt x="35412" y="39698"/>
                    <a:pt x="35402" y="39643"/>
                    <a:pt x="35391" y="39588"/>
                  </a:cubicBezTo>
                  <a:lnTo>
                    <a:pt x="34765" y="35484"/>
                  </a:lnTo>
                  <a:cubicBezTo>
                    <a:pt x="34764" y="35479"/>
                    <a:pt x="34764" y="35474"/>
                    <a:pt x="34764" y="35467"/>
                  </a:cubicBezTo>
                  <a:cubicBezTo>
                    <a:pt x="34734" y="34603"/>
                    <a:pt x="34648" y="33590"/>
                    <a:pt x="34551" y="32660"/>
                  </a:cubicBezTo>
                  <a:cubicBezTo>
                    <a:pt x="34377" y="31006"/>
                    <a:pt x="33005" y="29739"/>
                    <a:pt x="31344" y="29703"/>
                  </a:cubicBezTo>
                  <a:lnTo>
                    <a:pt x="28154" y="29633"/>
                  </a:lnTo>
                  <a:cubicBezTo>
                    <a:pt x="28111" y="29631"/>
                    <a:pt x="28072" y="29609"/>
                    <a:pt x="28045" y="29574"/>
                  </a:cubicBezTo>
                  <a:cubicBezTo>
                    <a:pt x="28020" y="29543"/>
                    <a:pt x="27981" y="29533"/>
                    <a:pt x="27936" y="29533"/>
                  </a:cubicBezTo>
                  <a:cubicBezTo>
                    <a:pt x="27870" y="29533"/>
                    <a:pt x="27789" y="29554"/>
                    <a:pt x="27716" y="29554"/>
                  </a:cubicBezTo>
                  <a:cubicBezTo>
                    <a:pt x="27623" y="29554"/>
                    <a:pt x="27541" y="29521"/>
                    <a:pt x="27510" y="29374"/>
                  </a:cubicBezTo>
                  <a:lnTo>
                    <a:pt x="27184" y="24062"/>
                  </a:lnTo>
                  <a:cubicBezTo>
                    <a:pt x="27180" y="23999"/>
                    <a:pt x="27220" y="23941"/>
                    <a:pt x="27279" y="23921"/>
                  </a:cubicBezTo>
                  <a:cubicBezTo>
                    <a:pt x="29882" y="23042"/>
                    <a:pt x="30529" y="19723"/>
                    <a:pt x="31079" y="17982"/>
                  </a:cubicBezTo>
                  <a:cubicBezTo>
                    <a:pt x="31663" y="16127"/>
                    <a:pt x="30161" y="13253"/>
                    <a:pt x="29949" y="12864"/>
                  </a:cubicBezTo>
                  <a:cubicBezTo>
                    <a:pt x="29935" y="12834"/>
                    <a:pt x="29929" y="12801"/>
                    <a:pt x="29936" y="12769"/>
                  </a:cubicBezTo>
                  <a:cubicBezTo>
                    <a:pt x="29987" y="12535"/>
                    <a:pt x="30202" y="11518"/>
                    <a:pt x="30434" y="10350"/>
                  </a:cubicBezTo>
                  <a:cubicBezTo>
                    <a:pt x="30716" y="8923"/>
                    <a:pt x="31241" y="7563"/>
                    <a:pt x="31907" y="6269"/>
                  </a:cubicBezTo>
                  <a:cubicBezTo>
                    <a:pt x="32294" y="5518"/>
                    <a:pt x="32263" y="4369"/>
                    <a:pt x="31250" y="2121"/>
                  </a:cubicBezTo>
                  <a:cubicBezTo>
                    <a:pt x="30292" y="0"/>
                    <a:pt x="28939" y="265"/>
                    <a:pt x="26620" y="66"/>
                  </a:cubicBezTo>
                  <a:cubicBezTo>
                    <a:pt x="26204" y="30"/>
                    <a:pt x="25788" y="12"/>
                    <a:pt x="25375" y="12"/>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6"/>
            <p:cNvSpPr/>
            <p:nvPr/>
          </p:nvSpPr>
          <p:spPr>
            <a:xfrm>
              <a:off x="4478437" y="4187934"/>
              <a:ext cx="597746" cy="626303"/>
            </a:xfrm>
            <a:custGeom>
              <a:rect b="b" l="l" r="r" t="t"/>
              <a:pathLst>
                <a:path extrusionOk="0" h="18893" w="17573">
                  <a:moveTo>
                    <a:pt x="12528" y="0"/>
                  </a:moveTo>
                  <a:cubicBezTo>
                    <a:pt x="11773" y="0"/>
                    <a:pt x="10955" y="170"/>
                    <a:pt x="10102" y="538"/>
                  </a:cubicBezTo>
                  <a:cubicBezTo>
                    <a:pt x="0" y="4895"/>
                    <a:pt x="5565" y="15784"/>
                    <a:pt x="7213" y="18589"/>
                  </a:cubicBezTo>
                  <a:cubicBezTo>
                    <a:pt x="7330" y="18787"/>
                    <a:pt x="7537" y="18892"/>
                    <a:pt x="7745" y="18892"/>
                  </a:cubicBezTo>
                  <a:cubicBezTo>
                    <a:pt x="7900" y="18892"/>
                    <a:pt x="8055" y="18835"/>
                    <a:pt x="8177" y="18715"/>
                  </a:cubicBezTo>
                  <a:lnTo>
                    <a:pt x="15188" y="11840"/>
                  </a:lnTo>
                  <a:cubicBezTo>
                    <a:pt x="17572" y="9501"/>
                    <a:pt x="17461" y="7204"/>
                    <a:pt x="16935" y="3905"/>
                  </a:cubicBezTo>
                  <a:cubicBezTo>
                    <a:pt x="16566" y="1586"/>
                    <a:pt x="14840" y="0"/>
                    <a:pt x="1252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6"/>
            <p:cNvSpPr/>
            <p:nvPr/>
          </p:nvSpPr>
          <p:spPr>
            <a:xfrm>
              <a:off x="4688037" y="4254101"/>
              <a:ext cx="335218" cy="493902"/>
            </a:xfrm>
            <a:custGeom>
              <a:rect b="b" l="l" r="r" t="t"/>
              <a:pathLst>
                <a:path extrusionOk="0" h="14899" w="9855">
                  <a:moveTo>
                    <a:pt x="7378" y="1"/>
                  </a:moveTo>
                  <a:cubicBezTo>
                    <a:pt x="6995" y="1"/>
                    <a:pt x="6654" y="293"/>
                    <a:pt x="6358" y="555"/>
                  </a:cubicBezTo>
                  <a:cubicBezTo>
                    <a:pt x="5495" y="1317"/>
                    <a:pt x="4549" y="1976"/>
                    <a:pt x="3536" y="2522"/>
                  </a:cubicBezTo>
                  <a:cubicBezTo>
                    <a:pt x="3236" y="2683"/>
                    <a:pt x="2908" y="2859"/>
                    <a:pt x="2781" y="3175"/>
                  </a:cubicBezTo>
                  <a:cubicBezTo>
                    <a:pt x="2570" y="3705"/>
                    <a:pt x="3044" y="4248"/>
                    <a:pt x="3503" y="4588"/>
                  </a:cubicBezTo>
                  <a:cubicBezTo>
                    <a:pt x="4436" y="5278"/>
                    <a:pt x="5485" y="5795"/>
                    <a:pt x="6603" y="6113"/>
                  </a:cubicBezTo>
                  <a:cubicBezTo>
                    <a:pt x="5297" y="6093"/>
                    <a:pt x="4004" y="5838"/>
                    <a:pt x="2791" y="5357"/>
                  </a:cubicBezTo>
                  <a:cubicBezTo>
                    <a:pt x="2350" y="5183"/>
                    <a:pt x="1892" y="4951"/>
                    <a:pt x="1681" y="4528"/>
                  </a:cubicBezTo>
                  <a:cubicBezTo>
                    <a:pt x="1431" y="4026"/>
                    <a:pt x="1615" y="3408"/>
                    <a:pt x="1926" y="2940"/>
                  </a:cubicBezTo>
                  <a:cubicBezTo>
                    <a:pt x="2237" y="2471"/>
                    <a:pt x="2664" y="2089"/>
                    <a:pt x="2965" y="1615"/>
                  </a:cubicBezTo>
                  <a:cubicBezTo>
                    <a:pt x="3110" y="1388"/>
                    <a:pt x="3193" y="1025"/>
                    <a:pt x="2955" y="896"/>
                  </a:cubicBezTo>
                  <a:cubicBezTo>
                    <a:pt x="2903" y="868"/>
                    <a:pt x="2844" y="858"/>
                    <a:pt x="2784" y="858"/>
                  </a:cubicBezTo>
                  <a:cubicBezTo>
                    <a:pt x="2727" y="858"/>
                    <a:pt x="2667" y="867"/>
                    <a:pt x="2610" y="876"/>
                  </a:cubicBezTo>
                  <a:lnTo>
                    <a:pt x="1289" y="1090"/>
                  </a:lnTo>
                  <a:cubicBezTo>
                    <a:pt x="968" y="1143"/>
                    <a:pt x="624" y="1206"/>
                    <a:pt x="393" y="1434"/>
                  </a:cubicBezTo>
                  <a:cubicBezTo>
                    <a:pt x="141" y="1683"/>
                    <a:pt x="87" y="2066"/>
                    <a:pt x="61" y="2419"/>
                  </a:cubicBezTo>
                  <a:cubicBezTo>
                    <a:pt x="1" y="3239"/>
                    <a:pt x="25" y="4065"/>
                    <a:pt x="50" y="4888"/>
                  </a:cubicBezTo>
                  <a:cubicBezTo>
                    <a:pt x="111" y="6877"/>
                    <a:pt x="171" y="8868"/>
                    <a:pt x="231" y="10858"/>
                  </a:cubicBezTo>
                  <a:cubicBezTo>
                    <a:pt x="243" y="11271"/>
                    <a:pt x="256" y="11688"/>
                    <a:pt x="350" y="12089"/>
                  </a:cubicBezTo>
                  <a:cubicBezTo>
                    <a:pt x="543" y="12912"/>
                    <a:pt x="1254" y="14899"/>
                    <a:pt x="2285" y="14899"/>
                  </a:cubicBezTo>
                  <a:cubicBezTo>
                    <a:pt x="2447" y="14899"/>
                    <a:pt x="2616" y="14850"/>
                    <a:pt x="2792" y="14741"/>
                  </a:cubicBezTo>
                  <a:cubicBezTo>
                    <a:pt x="4095" y="13933"/>
                    <a:pt x="5316" y="12563"/>
                    <a:pt x="6334" y="11429"/>
                  </a:cubicBezTo>
                  <a:cubicBezTo>
                    <a:pt x="7717" y="9888"/>
                    <a:pt x="8888" y="8122"/>
                    <a:pt x="9516" y="6148"/>
                  </a:cubicBezTo>
                  <a:cubicBezTo>
                    <a:pt x="9711" y="5537"/>
                    <a:pt x="9854" y="4894"/>
                    <a:pt x="9797" y="4255"/>
                  </a:cubicBezTo>
                  <a:cubicBezTo>
                    <a:pt x="9740" y="3623"/>
                    <a:pt x="9493" y="3027"/>
                    <a:pt x="9247" y="2442"/>
                  </a:cubicBezTo>
                  <a:cubicBezTo>
                    <a:pt x="8960" y="1758"/>
                    <a:pt x="8667" y="1064"/>
                    <a:pt x="8195" y="491"/>
                  </a:cubicBezTo>
                  <a:cubicBezTo>
                    <a:pt x="8009" y="266"/>
                    <a:pt x="7779" y="54"/>
                    <a:pt x="7491" y="9"/>
                  </a:cubicBezTo>
                  <a:cubicBezTo>
                    <a:pt x="7453" y="4"/>
                    <a:pt x="7416" y="1"/>
                    <a:pt x="737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6"/>
            <p:cNvSpPr/>
            <p:nvPr/>
          </p:nvSpPr>
          <p:spPr>
            <a:xfrm>
              <a:off x="4709501" y="4324014"/>
              <a:ext cx="290352" cy="32268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p46"/>
          <p:cNvSpPr/>
          <p:nvPr/>
        </p:nvSpPr>
        <p:spPr>
          <a:xfrm>
            <a:off x="4430274" y="4067775"/>
            <a:ext cx="395259" cy="326722"/>
          </a:xfrm>
          <a:custGeom>
            <a:rect b="b" l="l" r="r" t="t"/>
            <a:pathLst>
              <a:path extrusionOk="0" h="9734" w="8536">
                <a:moveTo>
                  <a:pt x="4947" y="0"/>
                </a:moveTo>
                <a:cubicBezTo>
                  <a:pt x="4669" y="0"/>
                  <a:pt x="4387" y="126"/>
                  <a:pt x="4183" y="321"/>
                </a:cubicBezTo>
                <a:cubicBezTo>
                  <a:pt x="3903" y="586"/>
                  <a:pt x="3748" y="959"/>
                  <a:pt x="3658" y="1335"/>
                </a:cubicBezTo>
                <a:cubicBezTo>
                  <a:pt x="3527" y="1888"/>
                  <a:pt x="3571" y="2571"/>
                  <a:pt x="4044" y="2888"/>
                </a:cubicBezTo>
                <a:cubicBezTo>
                  <a:pt x="4392" y="3123"/>
                  <a:pt x="4846" y="3076"/>
                  <a:pt x="5264" y="3096"/>
                </a:cubicBezTo>
                <a:cubicBezTo>
                  <a:pt x="5683" y="3116"/>
                  <a:pt x="6172" y="3279"/>
                  <a:pt x="6277" y="3686"/>
                </a:cubicBezTo>
                <a:cubicBezTo>
                  <a:pt x="5832" y="3881"/>
                  <a:pt x="5354" y="3980"/>
                  <a:pt x="4870" y="3980"/>
                </a:cubicBezTo>
                <a:cubicBezTo>
                  <a:pt x="4815" y="3980"/>
                  <a:pt x="4760" y="3979"/>
                  <a:pt x="4705" y="3976"/>
                </a:cubicBezTo>
                <a:cubicBezTo>
                  <a:pt x="4622" y="3973"/>
                  <a:pt x="4537" y="3966"/>
                  <a:pt x="4454" y="3966"/>
                </a:cubicBezTo>
                <a:cubicBezTo>
                  <a:pt x="4348" y="3966"/>
                  <a:pt x="4244" y="3977"/>
                  <a:pt x="4147" y="4016"/>
                </a:cubicBezTo>
                <a:cubicBezTo>
                  <a:pt x="3973" y="4087"/>
                  <a:pt x="3838" y="4295"/>
                  <a:pt x="3919" y="4465"/>
                </a:cubicBezTo>
                <a:cubicBezTo>
                  <a:pt x="3929" y="4465"/>
                  <a:pt x="3939" y="4465"/>
                  <a:pt x="3950" y="4465"/>
                </a:cubicBezTo>
                <a:cubicBezTo>
                  <a:pt x="4166" y="4465"/>
                  <a:pt x="4478" y="4431"/>
                  <a:pt x="4777" y="4431"/>
                </a:cubicBezTo>
                <a:cubicBezTo>
                  <a:pt x="5168" y="4431"/>
                  <a:pt x="5536" y="4489"/>
                  <a:pt x="5639" y="4754"/>
                </a:cubicBezTo>
                <a:cubicBezTo>
                  <a:pt x="5779" y="5115"/>
                  <a:pt x="5495" y="5752"/>
                  <a:pt x="5121" y="5835"/>
                </a:cubicBezTo>
                <a:cubicBezTo>
                  <a:pt x="5076" y="5845"/>
                  <a:pt x="5028" y="5849"/>
                  <a:pt x="4977" y="5849"/>
                </a:cubicBezTo>
                <a:cubicBezTo>
                  <a:pt x="4513" y="5849"/>
                  <a:pt x="3811" y="5486"/>
                  <a:pt x="3380" y="5433"/>
                </a:cubicBezTo>
                <a:cubicBezTo>
                  <a:pt x="3130" y="5402"/>
                  <a:pt x="2880" y="5387"/>
                  <a:pt x="2630" y="5387"/>
                </a:cubicBezTo>
                <a:cubicBezTo>
                  <a:pt x="2234" y="5387"/>
                  <a:pt x="1838" y="5425"/>
                  <a:pt x="1444" y="5494"/>
                </a:cubicBezTo>
                <a:cubicBezTo>
                  <a:pt x="848" y="5607"/>
                  <a:pt x="177" y="5911"/>
                  <a:pt x="74" y="6508"/>
                </a:cubicBezTo>
                <a:cubicBezTo>
                  <a:pt x="0" y="6931"/>
                  <a:pt x="245" y="7337"/>
                  <a:pt x="483" y="7696"/>
                </a:cubicBezTo>
                <a:cubicBezTo>
                  <a:pt x="832" y="8222"/>
                  <a:pt x="1195" y="8753"/>
                  <a:pt x="1683" y="9154"/>
                </a:cubicBezTo>
                <a:cubicBezTo>
                  <a:pt x="2098" y="9495"/>
                  <a:pt x="2622" y="9733"/>
                  <a:pt x="3152" y="9733"/>
                </a:cubicBezTo>
                <a:cubicBezTo>
                  <a:pt x="3247" y="9733"/>
                  <a:pt x="3342" y="9726"/>
                  <a:pt x="3436" y="9710"/>
                </a:cubicBezTo>
                <a:cubicBezTo>
                  <a:pt x="3937" y="9624"/>
                  <a:pt x="4369" y="9319"/>
                  <a:pt x="4771" y="9010"/>
                </a:cubicBezTo>
                <a:cubicBezTo>
                  <a:pt x="5269" y="8629"/>
                  <a:pt x="5754" y="8225"/>
                  <a:pt x="6184" y="7768"/>
                </a:cubicBezTo>
                <a:cubicBezTo>
                  <a:pt x="7549" y="6323"/>
                  <a:pt x="8325" y="4374"/>
                  <a:pt x="8497" y="2393"/>
                </a:cubicBezTo>
                <a:cubicBezTo>
                  <a:pt x="8535" y="1948"/>
                  <a:pt x="8523" y="1443"/>
                  <a:pt x="8206" y="1128"/>
                </a:cubicBezTo>
                <a:cubicBezTo>
                  <a:pt x="8012" y="934"/>
                  <a:pt x="7752" y="859"/>
                  <a:pt x="7477" y="859"/>
                </a:cubicBezTo>
                <a:cubicBezTo>
                  <a:pt x="7205" y="859"/>
                  <a:pt x="6919" y="933"/>
                  <a:pt x="6669" y="1038"/>
                </a:cubicBezTo>
                <a:cubicBezTo>
                  <a:pt x="6166" y="1249"/>
                  <a:pt x="5680" y="1567"/>
                  <a:pt x="5134" y="1571"/>
                </a:cubicBezTo>
                <a:cubicBezTo>
                  <a:pt x="4961" y="1414"/>
                  <a:pt x="5086" y="1125"/>
                  <a:pt x="5245" y="955"/>
                </a:cubicBezTo>
                <a:cubicBezTo>
                  <a:pt x="5403" y="784"/>
                  <a:pt x="5605" y="590"/>
                  <a:pt x="5556" y="362"/>
                </a:cubicBezTo>
                <a:cubicBezTo>
                  <a:pt x="5523" y="214"/>
                  <a:pt x="5390" y="108"/>
                  <a:pt x="5249" y="55"/>
                </a:cubicBezTo>
                <a:cubicBezTo>
                  <a:pt x="5152" y="17"/>
                  <a:pt x="5050" y="0"/>
                  <a:pt x="4947" y="0"/>
                </a:cubicBezTo>
                <a:close/>
              </a:path>
            </a:pathLst>
          </a:custGeom>
          <a:solidFill>
            <a:srgbClr val="EE8C94">
              <a:alpha val="737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6"/>
          <p:cNvSpPr/>
          <p:nvPr/>
        </p:nvSpPr>
        <p:spPr>
          <a:xfrm flipH="1" rot="6850801">
            <a:off x="6553611" y="655590"/>
            <a:ext cx="706046" cy="2063492"/>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rot="7076874">
            <a:off x="5977447" y="1640070"/>
            <a:ext cx="706043" cy="2063635"/>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9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4890900" y="2196500"/>
            <a:ext cx="42531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POSTNATAL</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STAGE</a:t>
            </a:r>
            <a:endParaRPr b="0" sz="4500">
              <a:latin typeface="Saira SemiCondensed Medium"/>
              <a:ea typeface="Saira SemiCondensed Medium"/>
              <a:cs typeface="Saira SemiCondensed Medium"/>
              <a:sym typeface="Saira SemiCondensed Medium"/>
            </a:endParaRPr>
          </a:p>
        </p:txBody>
      </p:sp>
      <p:sp>
        <p:nvSpPr>
          <p:cNvPr id="538" name="Google Shape;538;p47"/>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05</a:t>
            </a:r>
            <a:endParaRPr>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8"/>
          <p:cNvSpPr txBox="1"/>
          <p:nvPr>
            <p:ph type="title"/>
          </p:nvPr>
        </p:nvSpPr>
        <p:spPr>
          <a:xfrm>
            <a:off x="2024650" y="140375"/>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a:p>
            <a:pPr indent="0" lvl="0" marL="0" rtl="0" algn="ctr">
              <a:lnSpc>
                <a:spcPct val="100000"/>
              </a:lnSpc>
              <a:spcBef>
                <a:spcPts val="0"/>
              </a:spcBef>
              <a:spcAft>
                <a:spcPts val="0"/>
              </a:spcAft>
              <a:buSzPts val="2400"/>
              <a:buNone/>
            </a:pPr>
            <a:r>
              <a:rPr b="0" lang="en" sz="1800">
                <a:latin typeface="Saira SemiCondensed Medium"/>
                <a:ea typeface="Saira SemiCondensed Medium"/>
                <a:cs typeface="Saira SemiCondensed Medium"/>
                <a:sym typeface="Saira SemiCondensed Medium"/>
              </a:rPr>
              <a:t>THE BRAIN</a:t>
            </a:r>
            <a:endParaRPr b="0" sz="1800">
              <a:latin typeface="Saira SemiCondensed Medium"/>
              <a:ea typeface="Saira SemiCondensed Medium"/>
              <a:cs typeface="Saira SemiCondensed Medium"/>
              <a:sym typeface="Saira SemiCondensed Medium"/>
            </a:endParaRPr>
          </a:p>
        </p:txBody>
      </p:sp>
      <p:sp>
        <p:nvSpPr>
          <p:cNvPr id="544" name="Google Shape;544;p48"/>
          <p:cNvSpPr txBox="1"/>
          <p:nvPr/>
        </p:nvSpPr>
        <p:spPr>
          <a:xfrm>
            <a:off x="1393487" y="1999538"/>
            <a:ext cx="20316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HYPOTHALAMUS</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1" lang="en">
                <a:solidFill>
                  <a:srgbClr val="666666"/>
                </a:solidFill>
                <a:latin typeface="Times New Roman"/>
                <a:ea typeface="Times New Roman"/>
                <a:cs typeface="Times New Roman"/>
                <a:sym typeface="Times New Roman"/>
              </a:rPr>
              <a:t>homeostasis</a:t>
            </a:r>
            <a:endParaRPr i="1">
              <a:solidFill>
                <a:srgbClr val="666666"/>
              </a:solidFill>
              <a:latin typeface="Times New Roman"/>
              <a:ea typeface="Times New Roman"/>
              <a:cs typeface="Times New Roman"/>
              <a:sym typeface="Times New Roman"/>
            </a:endParaRPr>
          </a:p>
        </p:txBody>
      </p:sp>
      <p:sp>
        <p:nvSpPr>
          <p:cNvPr id="545" name="Google Shape;545;p48"/>
          <p:cNvSpPr txBox="1"/>
          <p:nvPr/>
        </p:nvSpPr>
        <p:spPr>
          <a:xfrm>
            <a:off x="3580387" y="4323950"/>
            <a:ext cx="20316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HIPPOCAMPUS</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1" lang="en">
                <a:solidFill>
                  <a:srgbClr val="666666"/>
                </a:solidFill>
                <a:latin typeface="Times New Roman"/>
                <a:ea typeface="Times New Roman"/>
                <a:cs typeface="Times New Roman"/>
                <a:sym typeface="Times New Roman"/>
              </a:rPr>
              <a:t>Memory conversion</a:t>
            </a:r>
            <a:endParaRPr i="1">
              <a:solidFill>
                <a:srgbClr val="666666"/>
              </a:solidFill>
              <a:latin typeface="Times New Roman"/>
              <a:ea typeface="Times New Roman"/>
              <a:cs typeface="Times New Roman"/>
              <a:sym typeface="Times New Roman"/>
            </a:endParaRPr>
          </a:p>
        </p:txBody>
      </p:sp>
      <p:sp>
        <p:nvSpPr>
          <p:cNvPr id="546" name="Google Shape;546;p48"/>
          <p:cNvSpPr txBox="1"/>
          <p:nvPr/>
        </p:nvSpPr>
        <p:spPr>
          <a:xfrm>
            <a:off x="2074537" y="3977950"/>
            <a:ext cx="20316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AMYGDALA</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1" lang="en">
                <a:solidFill>
                  <a:srgbClr val="666666"/>
                </a:solidFill>
                <a:latin typeface="Times New Roman"/>
                <a:ea typeface="Times New Roman"/>
                <a:cs typeface="Times New Roman"/>
                <a:sym typeface="Times New Roman"/>
              </a:rPr>
              <a:t>emotion</a:t>
            </a:r>
            <a:endParaRPr i="1">
              <a:solidFill>
                <a:srgbClr val="666666"/>
              </a:solidFill>
              <a:latin typeface="Times New Roman"/>
              <a:ea typeface="Times New Roman"/>
              <a:cs typeface="Times New Roman"/>
              <a:sym typeface="Times New Roman"/>
            </a:endParaRPr>
          </a:p>
        </p:txBody>
      </p:sp>
      <p:grpSp>
        <p:nvGrpSpPr>
          <p:cNvPr id="547" name="Google Shape;547;p48"/>
          <p:cNvGrpSpPr/>
          <p:nvPr/>
        </p:nvGrpSpPr>
        <p:grpSpPr>
          <a:xfrm>
            <a:off x="3031834" y="1999482"/>
            <a:ext cx="3590496" cy="2827690"/>
            <a:chOff x="6204958" y="3355575"/>
            <a:chExt cx="358390" cy="362320"/>
          </a:xfrm>
        </p:grpSpPr>
        <p:sp>
          <p:nvSpPr>
            <p:cNvPr id="548" name="Google Shape;548;p48"/>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rgbClr val="C6C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8"/>
            <p:cNvSpPr/>
            <p:nvPr/>
          </p:nvSpPr>
          <p:spPr>
            <a:xfrm>
              <a:off x="6253428" y="3355575"/>
              <a:ext cx="309920" cy="221442"/>
            </a:xfrm>
            <a:custGeom>
              <a:rect b="b" l="l" r="r" t="t"/>
              <a:pathLst>
                <a:path extrusionOk="0" h="8452" w="11829">
                  <a:moveTo>
                    <a:pt x="4312" y="0"/>
                  </a:moveTo>
                  <a:cubicBezTo>
                    <a:pt x="4209" y="0"/>
                    <a:pt x="4104" y="12"/>
                    <a:pt x="3998" y="36"/>
                  </a:cubicBezTo>
                  <a:cubicBezTo>
                    <a:pt x="3701" y="103"/>
                    <a:pt x="3442" y="256"/>
                    <a:pt x="3240" y="486"/>
                  </a:cubicBezTo>
                  <a:cubicBezTo>
                    <a:pt x="3035" y="359"/>
                    <a:pt x="2804" y="292"/>
                    <a:pt x="2572" y="292"/>
                  </a:cubicBezTo>
                  <a:cubicBezTo>
                    <a:pt x="2402" y="292"/>
                    <a:pt x="2232" y="327"/>
                    <a:pt x="2071" y="400"/>
                  </a:cubicBezTo>
                  <a:cubicBezTo>
                    <a:pt x="1793" y="505"/>
                    <a:pt x="1563" y="688"/>
                    <a:pt x="1410" y="937"/>
                  </a:cubicBezTo>
                  <a:cubicBezTo>
                    <a:pt x="1330" y="913"/>
                    <a:pt x="1245" y="902"/>
                    <a:pt x="1159" y="902"/>
                  </a:cubicBezTo>
                  <a:cubicBezTo>
                    <a:pt x="821" y="902"/>
                    <a:pt x="452" y="1078"/>
                    <a:pt x="192" y="1406"/>
                  </a:cubicBezTo>
                  <a:cubicBezTo>
                    <a:pt x="116" y="1493"/>
                    <a:pt x="58" y="1598"/>
                    <a:pt x="1" y="1704"/>
                  </a:cubicBezTo>
                  <a:cubicBezTo>
                    <a:pt x="68" y="1694"/>
                    <a:pt x="125" y="1675"/>
                    <a:pt x="183" y="1675"/>
                  </a:cubicBezTo>
                  <a:cubicBezTo>
                    <a:pt x="422" y="1636"/>
                    <a:pt x="643" y="1541"/>
                    <a:pt x="834" y="1387"/>
                  </a:cubicBezTo>
                  <a:cubicBezTo>
                    <a:pt x="1084" y="1169"/>
                    <a:pt x="1403" y="1052"/>
                    <a:pt x="1730" y="1052"/>
                  </a:cubicBezTo>
                  <a:cubicBezTo>
                    <a:pt x="1805" y="1052"/>
                    <a:pt x="1881" y="1058"/>
                    <a:pt x="1956" y="1071"/>
                  </a:cubicBezTo>
                  <a:cubicBezTo>
                    <a:pt x="2026" y="1083"/>
                    <a:pt x="2097" y="1089"/>
                    <a:pt x="2167" y="1089"/>
                  </a:cubicBezTo>
                  <a:cubicBezTo>
                    <a:pt x="2372" y="1089"/>
                    <a:pt x="2573" y="1037"/>
                    <a:pt x="2752" y="937"/>
                  </a:cubicBezTo>
                  <a:cubicBezTo>
                    <a:pt x="2876" y="870"/>
                    <a:pt x="3001" y="822"/>
                    <a:pt x="3145" y="793"/>
                  </a:cubicBezTo>
                  <a:cubicBezTo>
                    <a:pt x="3245" y="770"/>
                    <a:pt x="3348" y="758"/>
                    <a:pt x="3451" y="758"/>
                  </a:cubicBezTo>
                  <a:cubicBezTo>
                    <a:pt x="3642" y="758"/>
                    <a:pt x="3833" y="798"/>
                    <a:pt x="4007" y="879"/>
                  </a:cubicBezTo>
                  <a:cubicBezTo>
                    <a:pt x="4166" y="953"/>
                    <a:pt x="4334" y="990"/>
                    <a:pt x="4503" y="990"/>
                  </a:cubicBezTo>
                  <a:cubicBezTo>
                    <a:pt x="4620" y="990"/>
                    <a:pt x="4737" y="972"/>
                    <a:pt x="4851" y="937"/>
                  </a:cubicBezTo>
                  <a:cubicBezTo>
                    <a:pt x="4979" y="897"/>
                    <a:pt x="5113" y="877"/>
                    <a:pt x="5254" y="877"/>
                  </a:cubicBezTo>
                  <a:cubicBezTo>
                    <a:pt x="5282" y="877"/>
                    <a:pt x="5311" y="878"/>
                    <a:pt x="5340" y="879"/>
                  </a:cubicBezTo>
                  <a:cubicBezTo>
                    <a:pt x="5627" y="898"/>
                    <a:pt x="5915" y="1004"/>
                    <a:pt x="6145" y="1196"/>
                  </a:cubicBezTo>
                  <a:cubicBezTo>
                    <a:pt x="6336" y="1359"/>
                    <a:pt x="6567" y="1454"/>
                    <a:pt x="6825" y="1474"/>
                  </a:cubicBezTo>
                  <a:cubicBezTo>
                    <a:pt x="6979" y="1493"/>
                    <a:pt x="7132" y="1531"/>
                    <a:pt x="7285" y="1598"/>
                  </a:cubicBezTo>
                  <a:cubicBezTo>
                    <a:pt x="7496" y="1694"/>
                    <a:pt x="7688" y="1838"/>
                    <a:pt x="7822" y="2029"/>
                  </a:cubicBezTo>
                  <a:cubicBezTo>
                    <a:pt x="7985" y="2250"/>
                    <a:pt x="8225" y="2413"/>
                    <a:pt x="8493" y="2480"/>
                  </a:cubicBezTo>
                  <a:cubicBezTo>
                    <a:pt x="8541" y="2499"/>
                    <a:pt x="8599" y="2509"/>
                    <a:pt x="8647" y="2518"/>
                  </a:cubicBezTo>
                  <a:cubicBezTo>
                    <a:pt x="8886" y="2576"/>
                    <a:pt x="9241" y="3007"/>
                    <a:pt x="9241" y="3007"/>
                  </a:cubicBezTo>
                  <a:cubicBezTo>
                    <a:pt x="9337" y="3141"/>
                    <a:pt x="9413" y="3295"/>
                    <a:pt x="9452" y="3458"/>
                  </a:cubicBezTo>
                  <a:cubicBezTo>
                    <a:pt x="9509" y="3726"/>
                    <a:pt x="9663" y="3966"/>
                    <a:pt x="9883" y="4129"/>
                  </a:cubicBezTo>
                  <a:cubicBezTo>
                    <a:pt x="9998" y="4215"/>
                    <a:pt x="10094" y="4311"/>
                    <a:pt x="10180" y="4426"/>
                  </a:cubicBezTo>
                  <a:cubicBezTo>
                    <a:pt x="10343" y="4637"/>
                    <a:pt x="10439" y="4886"/>
                    <a:pt x="10458" y="5154"/>
                  </a:cubicBezTo>
                  <a:cubicBezTo>
                    <a:pt x="10477" y="5375"/>
                    <a:pt x="10554" y="5586"/>
                    <a:pt x="10679" y="5758"/>
                  </a:cubicBezTo>
                  <a:cubicBezTo>
                    <a:pt x="10870" y="6065"/>
                    <a:pt x="10937" y="6429"/>
                    <a:pt x="10851" y="6774"/>
                  </a:cubicBezTo>
                  <a:cubicBezTo>
                    <a:pt x="10813" y="6985"/>
                    <a:pt x="10717" y="7177"/>
                    <a:pt x="10592" y="7340"/>
                  </a:cubicBezTo>
                  <a:cubicBezTo>
                    <a:pt x="10506" y="7455"/>
                    <a:pt x="10468" y="7589"/>
                    <a:pt x="10487" y="7723"/>
                  </a:cubicBezTo>
                  <a:cubicBezTo>
                    <a:pt x="10516" y="7972"/>
                    <a:pt x="10477" y="8222"/>
                    <a:pt x="10382" y="8452"/>
                  </a:cubicBezTo>
                  <a:cubicBezTo>
                    <a:pt x="10765" y="8346"/>
                    <a:pt x="11072" y="8078"/>
                    <a:pt x="11225" y="7714"/>
                  </a:cubicBezTo>
                  <a:cubicBezTo>
                    <a:pt x="11369" y="7407"/>
                    <a:pt x="11388" y="7071"/>
                    <a:pt x="11292" y="6755"/>
                  </a:cubicBezTo>
                  <a:cubicBezTo>
                    <a:pt x="11503" y="6554"/>
                    <a:pt x="11647" y="6295"/>
                    <a:pt x="11704" y="6017"/>
                  </a:cubicBezTo>
                  <a:cubicBezTo>
                    <a:pt x="11829" y="5490"/>
                    <a:pt x="11637" y="4982"/>
                    <a:pt x="11283" y="4761"/>
                  </a:cubicBezTo>
                  <a:cubicBezTo>
                    <a:pt x="11369" y="4378"/>
                    <a:pt x="11283" y="3985"/>
                    <a:pt x="11043" y="3678"/>
                  </a:cubicBezTo>
                  <a:cubicBezTo>
                    <a:pt x="10861" y="3429"/>
                    <a:pt x="10592" y="3247"/>
                    <a:pt x="10295" y="3170"/>
                  </a:cubicBezTo>
                  <a:cubicBezTo>
                    <a:pt x="10372" y="2844"/>
                    <a:pt x="10305" y="2509"/>
                    <a:pt x="10104" y="2250"/>
                  </a:cubicBezTo>
                  <a:cubicBezTo>
                    <a:pt x="10104" y="2250"/>
                    <a:pt x="9739" y="1819"/>
                    <a:pt x="9500" y="1761"/>
                  </a:cubicBezTo>
                  <a:cubicBezTo>
                    <a:pt x="9286" y="1718"/>
                    <a:pt x="9110" y="1653"/>
                    <a:pt x="8932" y="1653"/>
                  </a:cubicBezTo>
                  <a:cubicBezTo>
                    <a:pt x="8910" y="1653"/>
                    <a:pt x="8889" y="1654"/>
                    <a:pt x="8867" y="1656"/>
                  </a:cubicBezTo>
                  <a:cubicBezTo>
                    <a:pt x="8762" y="1291"/>
                    <a:pt x="8493" y="985"/>
                    <a:pt x="8139" y="841"/>
                  </a:cubicBezTo>
                  <a:cubicBezTo>
                    <a:pt x="7957" y="760"/>
                    <a:pt x="7760" y="715"/>
                    <a:pt x="7562" y="715"/>
                  </a:cubicBezTo>
                  <a:cubicBezTo>
                    <a:pt x="7457" y="715"/>
                    <a:pt x="7351" y="728"/>
                    <a:pt x="7247" y="755"/>
                  </a:cubicBezTo>
                  <a:cubicBezTo>
                    <a:pt x="7084" y="410"/>
                    <a:pt x="6672" y="160"/>
                    <a:pt x="6193" y="122"/>
                  </a:cubicBezTo>
                  <a:cubicBezTo>
                    <a:pt x="6158" y="119"/>
                    <a:pt x="6123" y="118"/>
                    <a:pt x="6088" y="118"/>
                  </a:cubicBezTo>
                  <a:cubicBezTo>
                    <a:pt x="5779" y="118"/>
                    <a:pt x="5476" y="232"/>
                    <a:pt x="5244" y="438"/>
                  </a:cubicBezTo>
                  <a:cubicBezTo>
                    <a:pt x="5054" y="165"/>
                    <a:pt x="4702" y="0"/>
                    <a:pt x="4312" y="0"/>
                  </a:cubicBezTo>
                  <a:close/>
                </a:path>
              </a:pathLst>
            </a:custGeom>
            <a:solidFill>
              <a:srgbClr val="8999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8"/>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8"/>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E1E6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8"/>
            <p:cNvSpPr/>
            <p:nvPr/>
          </p:nvSpPr>
          <p:spPr>
            <a:xfrm>
              <a:off x="6460120" y="3595069"/>
              <a:ext cx="46479" cy="122328"/>
            </a:xfrm>
            <a:custGeom>
              <a:rect b="b" l="l" r="r" t="t"/>
              <a:pathLst>
                <a:path extrusionOk="0" h="4669" w="1774">
                  <a:moveTo>
                    <a:pt x="604" y="1"/>
                  </a:moveTo>
                  <a:cubicBezTo>
                    <a:pt x="604" y="1"/>
                    <a:pt x="345" y="20"/>
                    <a:pt x="0" y="30"/>
                  </a:cubicBezTo>
                  <a:lnTo>
                    <a:pt x="499" y="1295"/>
                  </a:lnTo>
                  <a:lnTo>
                    <a:pt x="1074" y="3931"/>
                  </a:lnTo>
                  <a:cubicBezTo>
                    <a:pt x="1131" y="4180"/>
                    <a:pt x="1016" y="4439"/>
                    <a:pt x="786" y="4573"/>
                  </a:cubicBezTo>
                  <a:cubicBezTo>
                    <a:pt x="882" y="4631"/>
                    <a:pt x="997" y="4669"/>
                    <a:pt x="1122" y="4669"/>
                  </a:cubicBezTo>
                  <a:cubicBezTo>
                    <a:pt x="1496" y="4669"/>
                    <a:pt x="1774" y="4324"/>
                    <a:pt x="1697" y="3960"/>
                  </a:cubicBezTo>
                  <a:lnTo>
                    <a:pt x="1122" y="1324"/>
                  </a:lnTo>
                  <a:lnTo>
                    <a:pt x="604" y="1"/>
                  </a:lnTo>
                  <a:close/>
                </a:path>
              </a:pathLst>
            </a:custGeom>
            <a:solidFill>
              <a:srgbClr val="D8DD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8"/>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657A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a:off x="6426453" y="3572485"/>
              <a:ext cx="95211" cy="56513"/>
            </a:xfrm>
            <a:custGeom>
              <a:rect b="b" l="l" r="r" t="t"/>
              <a:pathLst>
                <a:path extrusionOk="0" h="2157" w="3634">
                  <a:moveTo>
                    <a:pt x="2934" y="0"/>
                  </a:moveTo>
                  <a:lnTo>
                    <a:pt x="2934" y="0"/>
                  </a:lnTo>
                  <a:cubicBezTo>
                    <a:pt x="2944" y="96"/>
                    <a:pt x="2944" y="192"/>
                    <a:pt x="2915" y="288"/>
                  </a:cubicBezTo>
                  <a:lnTo>
                    <a:pt x="2838" y="690"/>
                  </a:lnTo>
                  <a:cubicBezTo>
                    <a:pt x="2714" y="1189"/>
                    <a:pt x="2263" y="1543"/>
                    <a:pt x="1745" y="1543"/>
                  </a:cubicBezTo>
                  <a:lnTo>
                    <a:pt x="432" y="1543"/>
                  </a:lnTo>
                  <a:cubicBezTo>
                    <a:pt x="279" y="1543"/>
                    <a:pt x="135" y="1515"/>
                    <a:pt x="1" y="1457"/>
                  </a:cubicBezTo>
                  <a:lnTo>
                    <a:pt x="1" y="1457"/>
                  </a:lnTo>
                  <a:cubicBezTo>
                    <a:pt x="173" y="1879"/>
                    <a:pt x="586" y="2157"/>
                    <a:pt x="1046" y="2157"/>
                  </a:cubicBezTo>
                  <a:lnTo>
                    <a:pt x="2359" y="2157"/>
                  </a:lnTo>
                  <a:cubicBezTo>
                    <a:pt x="2877" y="2157"/>
                    <a:pt x="3327" y="1802"/>
                    <a:pt x="3452" y="1304"/>
                  </a:cubicBezTo>
                  <a:lnTo>
                    <a:pt x="3528" y="901"/>
                  </a:lnTo>
                  <a:cubicBezTo>
                    <a:pt x="3634" y="479"/>
                    <a:pt x="3356" y="67"/>
                    <a:pt x="2934" y="0"/>
                  </a:cubicBezTo>
                  <a:close/>
                </a:path>
              </a:pathLst>
            </a:custGeom>
            <a:solidFill>
              <a:srgbClr val="526A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8"/>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8"/>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8"/>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8"/>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8"/>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rgbClr val="506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64" name="Google Shape;564;p48"/>
          <p:cNvCxnSpPr/>
          <p:nvPr/>
        </p:nvCxnSpPr>
        <p:spPr>
          <a:xfrm>
            <a:off x="2858363" y="2587800"/>
            <a:ext cx="1347300" cy="620100"/>
          </a:xfrm>
          <a:prstGeom prst="straightConnector1">
            <a:avLst/>
          </a:prstGeom>
          <a:noFill/>
          <a:ln cap="flat" cmpd="sng" w="19050">
            <a:solidFill>
              <a:srgbClr val="1C4587"/>
            </a:solidFill>
            <a:prstDash val="solid"/>
            <a:round/>
            <a:headEnd len="med" w="med" type="none"/>
            <a:tailEnd len="med" w="med" type="none"/>
          </a:ln>
        </p:spPr>
      </p:cxnSp>
      <p:cxnSp>
        <p:nvCxnSpPr>
          <p:cNvPr id="565" name="Google Shape;565;p48"/>
          <p:cNvCxnSpPr/>
          <p:nvPr/>
        </p:nvCxnSpPr>
        <p:spPr>
          <a:xfrm flipH="1" rot="10800000">
            <a:off x="3660363" y="3667975"/>
            <a:ext cx="609600" cy="438300"/>
          </a:xfrm>
          <a:prstGeom prst="straightConnector1">
            <a:avLst/>
          </a:prstGeom>
          <a:noFill/>
          <a:ln cap="flat" cmpd="sng" w="19050">
            <a:solidFill>
              <a:srgbClr val="1C4587"/>
            </a:solidFill>
            <a:prstDash val="solid"/>
            <a:round/>
            <a:headEnd len="med" w="med" type="none"/>
            <a:tailEnd len="med" w="med" type="none"/>
          </a:ln>
        </p:spPr>
      </p:cxnSp>
      <p:cxnSp>
        <p:nvCxnSpPr>
          <p:cNvPr id="566" name="Google Shape;566;p48"/>
          <p:cNvCxnSpPr/>
          <p:nvPr/>
        </p:nvCxnSpPr>
        <p:spPr>
          <a:xfrm flipH="1" rot="10800000">
            <a:off x="4579988" y="3667800"/>
            <a:ext cx="32400" cy="545400"/>
          </a:xfrm>
          <a:prstGeom prst="straightConnector1">
            <a:avLst/>
          </a:prstGeom>
          <a:noFill/>
          <a:ln cap="flat" cmpd="sng" w="19050">
            <a:solidFill>
              <a:srgbClr val="1C4587"/>
            </a:solidFill>
            <a:prstDash val="solid"/>
            <a:round/>
            <a:headEnd len="med" w="med" type="none"/>
            <a:tailEnd len="med" w="med" type="none"/>
          </a:ln>
        </p:spPr>
      </p:cxnSp>
      <p:sp>
        <p:nvSpPr>
          <p:cNvPr id="567" name="Google Shape;567;p48"/>
          <p:cNvSpPr txBox="1"/>
          <p:nvPr/>
        </p:nvSpPr>
        <p:spPr>
          <a:xfrm>
            <a:off x="5718912" y="1504250"/>
            <a:ext cx="20316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THALAMUS</a:t>
            </a:r>
            <a:endParaRPr>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1" lang="en">
                <a:solidFill>
                  <a:srgbClr val="666666"/>
                </a:solidFill>
                <a:latin typeface="Times New Roman"/>
                <a:ea typeface="Times New Roman"/>
                <a:cs typeface="Times New Roman"/>
                <a:sym typeface="Times New Roman"/>
              </a:rPr>
              <a:t>Relays information</a:t>
            </a:r>
            <a:endParaRPr i="1">
              <a:solidFill>
                <a:srgbClr val="666666"/>
              </a:solidFill>
              <a:latin typeface="Times New Roman"/>
              <a:ea typeface="Times New Roman"/>
              <a:cs typeface="Times New Roman"/>
              <a:sym typeface="Times New Roman"/>
            </a:endParaRPr>
          </a:p>
        </p:txBody>
      </p:sp>
      <p:cxnSp>
        <p:nvCxnSpPr>
          <p:cNvPr id="568" name="Google Shape;568;p48"/>
          <p:cNvCxnSpPr/>
          <p:nvPr/>
        </p:nvCxnSpPr>
        <p:spPr>
          <a:xfrm flipH="1" rot="10800000">
            <a:off x="4986338" y="1999550"/>
            <a:ext cx="1082700" cy="1022400"/>
          </a:xfrm>
          <a:prstGeom prst="straightConnector1">
            <a:avLst/>
          </a:prstGeom>
          <a:noFill/>
          <a:ln cap="flat" cmpd="sng" w="19050">
            <a:solidFill>
              <a:srgbClr val="1C4587"/>
            </a:solidFill>
            <a:prstDash val="solid"/>
            <a:round/>
            <a:headEnd len="med" w="med" type="none"/>
            <a:tailEnd len="med" w="med" type="none"/>
          </a:ln>
        </p:spPr>
      </p:cxnSp>
      <p:sp>
        <p:nvSpPr>
          <p:cNvPr id="569" name="Google Shape;569;p48"/>
          <p:cNvSpPr txBox="1"/>
          <p:nvPr/>
        </p:nvSpPr>
        <p:spPr>
          <a:xfrm>
            <a:off x="5657462" y="4106275"/>
            <a:ext cx="20316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666666"/>
                </a:solidFill>
                <a:latin typeface="Times New Roman"/>
                <a:ea typeface="Times New Roman"/>
                <a:cs typeface="Times New Roman"/>
                <a:sym typeface="Times New Roman"/>
              </a:rPr>
              <a:t>BRAIN STEM</a:t>
            </a:r>
            <a:endParaRPr i="1">
              <a:solidFill>
                <a:srgbClr val="666666"/>
              </a:solidFill>
              <a:latin typeface="Times New Roman"/>
              <a:ea typeface="Times New Roman"/>
              <a:cs typeface="Times New Roman"/>
              <a:sym typeface="Times New Roman"/>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9"/>
          <p:cNvSpPr txBox="1"/>
          <p:nvPr>
            <p:ph idx="6" type="subTitle"/>
          </p:nvPr>
        </p:nvSpPr>
        <p:spPr>
          <a:xfrm flipH="1">
            <a:off x="117575" y="2480850"/>
            <a:ext cx="1839300" cy="12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3200"/>
              <a:t>THE BRAIN </a:t>
            </a:r>
            <a:endParaRPr sz="3200"/>
          </a:p>
          <a:p>
            <a:pPr indent="0" lvl="0" marL="0" rtl="0" algn="l">
              <a:lnSpc>
                <a:spcPct val="100000"/>
              </a:lnSpc>
              <a:spcBef>
                <a:spcPts val="0"/>
              </a:spcBef>
              <a:spcAft>
                <a:spcPts val="0"/>
              </a:spcAft>
              <a:buSzPts val="1800"/>
              <a:buNone/>
            </a:pPr>
            <a:r>
              <a:rPr lang="en" sz="3200"/>
              <a:t>STEM</a:t>
            </a:r>
            <a:endParaRPr sz="3200"/>
          </a:p>
        </p:txBody>
      </p:sp>
      <p:sp>
        <p:nvSpPr>
          <p:cNvPr id="575" name="Google Shape;575;p49"/>
          <p:cNvSpPr txBox="1"/>
          <p:nvPr/>
        </p:nvSpPr>
        <p:spPr>
          <a:xfrm>
            <a:off x="2897925" y="2059350"/>
            <a:ext cx="31332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Reflexive Motor and Vital functions such as flow of messages throughout the body.</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Genetic and Reflexive Sensory Control</a:t>
            </a:r>
            <a:endParaRPr sz="1800">
              <a:solidFill>
                <a:srgbClr val="434343"/>
              </a:solidFill>
              <a:latin typeface="Times New Roman"/>
              <a:ea typeface="Times New Roman"/>
              <a:cs typeface="Times New Roman"/>
              <a:sym typeface="Times New Roman"/>
            </a:endParaRPr>
          </a:p>
        </p:txBody>
      </p:sp>
      <p:grpSp>
        <p:nvGrpSpPr>
          <p:cNvPr id="576" name="Google Shape;576;p49"/>
          <p:cNvGrpSpPr/>
          <p:nvPr/>
        </p:nvGrpSpPr>
        <p:grpSpPr>
          <a:xfrm>
            <a:off x="7357337" y="2248828"/>
            <a:ext cx="1689560" cy="1576101"/>
            <a:chOff x="7617850" y="2063282"/>
            <a:chExt cx="799565" cy="670282"/>
          </a:xfrm>
        </p:grpSpPr>
        <p:cxnSp>
          <p:nvCxnSpPr>
            <p:cNvPr id="577" name="Google Shape;577;p4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578" name="Google Shape;578;p4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579" name="Google Shape;579;p4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580" name="Google Shape;580;p4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581" name="Google Shape;581;p49"/>
            <p:cNvCxnSpPr/>
            <p:nvPr/>
          </p:nvCxnSpPr>
          <p:spPr>
            <a:xfrm rot="10800000">
              <a:off x="7617850" y="2393356"/>
              <a:ext cx="83400" cy="0"/>
            </a:xfrm>
            <a:prstGeom prst="straightConnector1">
              <a:avLst/>
            </a:prstGeom>
            <a:noFill/>
            <a:ln cap="flat" cmpd="sng" w="9525">
              <a:solidFill>
                <a:srgbClr val="667E92"/>
              </a:solidFill>
              <a:prstDash val="solid"/>
              <a:round/>
              <a:headEnd len="sm" w="sm" type="none"/>
              <a:tailEnd len="sm" w="sm" type="none"/>
            </a:ln>
          </p:spPr>
        </p:cxnSp>
        <p:cxnSp>
          <p:nvCxnSpPr>
            <p:cNvPr id="582" name="Google Shape;582;p49"/>
            <p:cNvCxnSpPr/>
            <p:nvPr/>
          </p:nvCxnSpPr>
          <p:spPr>
            <a:xfrm rot="10800000">
              <a:off x="8334015" y="2393356"/>
              <a:ext cx="83400" cy="0"/>
            </a:xfrm>
            <a:prstGeom prst="straightConnector1">
              <a:avLst/>
            </a:prstGeom>
            <a:noFill/>
            <a:ln cap="flat" cmpd="sng" w="9525">
              <a:solidFill>
                <a:srgbClr val="667E92"/>
              </a:solidFill>
              <a:prstDash val="solid"/>
              <a:round/>
              <a:headEnd len="sm" w="sm" type="none"/>
              <a:tailEnd len="sm" w="sm" type="none"/>
            </a:ln>
          </p:spPr>
        </p:cxnSp>
        <p:grpSp>
          <p:nvGrpSpPr>
            <p:cNvPr id="583" name="Google Shape;583;p49"/>
            <p:cNvGrpSpPr/>
            <p:nvPr/>
          </p:nvGrpSpPr>
          <p:grpSpPr>
            <a:xfrm>
              <a:off x="7734310" y="2063282"/>
              <a:ext cx="570956" cy="620095"/>
              <a:chOff x="7734310" y="2063282"/>
              <a:chExt cx="570956" cy="620095"/>
            </a:xfrm>
          </p:grpSpPr>
          <p:grpSp>
            <p:nvGrpSpPr>
              <p:cNvPr id="584" name="Google Shape;584;p49"/>
              <p:cNvGrpSpPr/>
              <p:nvPr/>
            </p:nvGrpSpPr>
            <p:grpSpPr>
              <a:xfrm>
                <a:off x="8031573" y="2063282"/>
                <a:ext cx="273693" cy="620095"/>
                <a:chOff x="8031573" y="2063282"/>
                <a:chExt cx="273693" cy="620095"/>
              </a:xfrm>
            </p:grpSpPr>
            <p:sp>
              <p:nvSpPr>
                <p:cNvPr id="585" name="Google Shape;585;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 name="Google Shape;589;p49"/>
              <p:cNvGrpSpPr/>
              <p:nvPr/>
            </p:nvGrpSpPr>
            <p:grpSpPr>
              <a:xfrm flipH="1">
                <a:off x="7734310" y="2063282"/>
                <a:ext cx="273693" cy="620095"/>
                <a:chOff x="8031573" y="2063282"/>
                <a:chExt cx="273693" cy="620095"/>
              </a:xfrm>
            </p:grpSpPr>
            <p:sp>
              <p:nvSpPr>
                <p:cNvPr id="590" name="Google Shape;590;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94" name="Google Shape;594;p49"/>
          <p:cNvSpPr txBox="1"/>
          <p:nvPr>
            <p:ph type="title"/>
          </p:nvPr>
        </p:nvSpPr>
        <p:spPr>
          <a:xfrm>
            <a:off x="2021025" y="129700"/>
            <a:ext cx="4674900" cy="1517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b="1" lang="en" sz="3000">
                <a:solidFill>
                  <a:srgbClr val="434343"/>
                </a:solidFill>
              </a:rPr>
              <a:t>PHYSIOLOGICAL VARIATIONS</a:t>
            </a:r>
            <a:endParaRPr b="1" sz="3000">
              <a:solidFill>
                <a:srgbClr val="434343"/>
              </a:solidFill>
            </a:endParaRPr>
          </a:p>
          <a:p>
            <a:pPr indent="0" lvl="0" marL="0" rtl="0" algn="ctr">
              <a:lnSpc>
                <a:spcPct val="100000"/>
              </a:lnSpc>
              <a:spcBef>
                <a:spcPts val="0"/>
              </a:spcBef>
              <a:spcAft>
                <a:spcPts val="0"/>
              </a:spcAft>
              <a:buSzPts val="2400"/>
              <a:buNone/>
            </a:pPr>
            <a:r>
              <a:rPr lang="en" sz="1800">
                <a:solidFill>
                  <a:srgbClr val="434343"/>
                </a:solidFill>
                <a:latin typeface="Saira SemiCondensed Medium"/>
                <a:ea typeface="Saira SemiCondensed Medium"/>
                <a:cs typeface="Saira SemiCondensed Medium"/>
                <a:sym typeface="Saira SemiCondensed Medium"/>
              </a:rPr>
              <a:t>THE BRAIN</a:t>
            </a:r>
            <a:endParaRPr sz="1800">
              <a:solidFill>
                <a:srgbClr val="434343"/>
              </a:solidFill>
              <a:latin typeface="Saira SemiCondensed Medium"/>
              <a:ea typeface="Saira SemiCondensed Medium"/>
              <a:cs typeface="Saira SemiCondensed Medium"/>
              <a:sym typeface="Saira SemiCondense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0"/>
          <p:cNvSpPr txBox="1"/>
          <p:nvPr>
            <p:ph idx="6" type="subTitle"/>
          </p:nvPr>
        </p:nvSpPr>
        <p:spPr>
          <a:xfrm flipH="1">
            <a:off x="117575" y="2480850"/>
            <a:ext cx="1839300" cy="12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3200"/>
              <a:t>THE LIMBIC </a:t>
            </a:r>
            <a:endParaRPr sz="3200"/>
          </a:p>
          <a:p>
            <a:pPr indent="0" lvl="0" marL="0" rtl="0" algn="l">
              <a:lnSpc>
                <a:spcPct val="100000"/>
              </a:lnSpc>
              <a:spcBef>
                <a:spcPts val="0"/>
              </a:spcBef>
              <a:spcAft>
                <a:spcPts val="0"/>
              </a:spcAft>
              <a:buSzPts val="1800"/>
              <a:buNone/>
            </a:pPr>
            <a:r>
              <a:rPr lang="en" sz="3200"/>
              <a:t>SYSTEM</a:t>
            </a:r>
            <a:endParaRPr sz="3200"/>
          </a:p>
        </p:txBody>
      </p:sp>
      <p:grpSp>
        <p:nvGrpSpPr>
          <p:cNvPr id="600" name="Google Shape;600;p50"/>
          <p:cNvGrpSpPr/>
          <p:nvPr/>
        </p:nvGrpSpPr>
        <p:grpSpPr>
          <a:xfrm>
            <a:off x="7357337" y="2248828"/>
            <a:ext cx="1689560" cy="1576101"/>
            <a:chOff x="7617850" y="2063282"/>
            <a:chExt cx="799565" cy="670282"/>
          </a:xfrm>
        </p:grpSpPr>
        <p:cxnSp>
          <p:nvCxnSpPr>
            <p:cNvPr id="601" name="Google Shape;601;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602" name="Google Shape;602;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603" name="Google Shape;603;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604" name="Google Shape;604;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605" name="Google Shape;605;p50"/>
            <p:cNvCxnSpPr/>
            <p:nvPr/>
          </p:nvCxnSpPr>
          <p:spPr>
            <a:xfrm rot="10800000">
              <a:off x="7617850" y="2393356"/>
              <a:ext cx="83400" cy="0"/>
            </a:xfrm>
            <a:prstGeom prst="straightConnector1">
              <a:avLst/>
            </a:prstGeom>
            <a:noFill/>
            <a:ln cap="flat" cmpd="sng" w="9525">
              <a:solidFill>
                <a:srgbClr val="667E92"/>
              </a:solidFill>
              <a:prstDash val="solid"/>
              <a:round/>
              <a:headEnd len="sm" w="sm" type="none"/>
              <a:tailEnd len="sm" w="sm" type="none"/>
            </a:ln>
          </p:spPr>
        </p:cxnSp>
        <p:cxnSp>
          <p:nvCxnSpPr>
            <p:cNvPr id="606" name="Google Shape;606;p50"/>
            <p:cNvCxnSpPr/>
            <p:nvPr/>
          </p:nvCxnSpPr>
          <p:spPr>
            <a:xfrm rot="10800000">
              <a:off x="8334015" y="2393356"/>
              <a:ext cx="83400" cy="0"/>
            </a:xfrm>
            <a:prstGeom prst="straightConnector1">
              <a:avLst/>
            </a:prstGeom>
            <a:noFill/>
            <a:ln cap="flat" cmpd="sng" w="9525">
              <a:solidFill>
                <a:srgbClr val="667E92"/>
              </a:solidFill>
              <a:prstDash val="solid"/>
              <a:round/>
              <a:headEnd len="sm" w="sm" type="none"/>
              <a:tailEnd len="sm" w="sm" type="none"/>
            </a:ln>
          </p:spPr>
        </p:cxnSp>
        <p:grpSp>
          <p:nvGrpSpPr>
            <p:cNvPr id="607" name="Google Shape;607;p50"/>
            <p:cNvGrpSpPr/>
            <p:nvPr/>
          </p:nvGrpSpPr>
          <p:grpSpPr>
            <a:xfrm>
              <a:off x="7734310" y="2063282"/>
              <a:ext cx="570956" cy="620095"/>
              <a:chOff x="7734310" y="2063282"/>
              <a:chExt cx="570956" cy="620095"/>
            </a:xfrm>
          </p:grpSpPr>
          <p:grpSp>
            <p:nvGrpSpPr>
              <p:cNvPr id="608" name="Google Shape;608;p50"/>
              <p:cNvGrpSpPr/>
              <p:nvPr/>
            </p:nvGrpSpPr>
            <p:grpSpPr>
              <a:xfrm>
                <a:off x="8031573" y="2063282"/>
                <a:ext cx="273693" cy="620095"/>
                <a:chOff x="8031573" y="2063282"/>
                <a:chExt cx="273693" cy="620095"/>
              </a:xfrm>
            </p:grpSpPr>
            <p:sp>
              <p:nvSpPr>
                <p:cNvPr id="609" name="Google Shape;609;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 name="Google Shape;613;p50"/>
              <p:cNvGrpSpPr/>
              <p:nvPr/>
            </p:nvGrpSpPr>
            <p:grpSpPr>
              <a:xfrm flipH="1">
                <a:off x="7734310" y="2063282"/>
                <a:ext cx="273693" cy="620095"/>
                <a:chOff x="8031573" y="2063282"/>
                <a:chExt cx="273693" cy="620095"/>
              </a:xfrm>
            </p:grpSpPr>
            <p:sp>
              <p:nvSpPr>
                <p:cNvPr id="614" name="Google Shape;614;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18" name="Google Shape;618;p50"/>
          <p:cNvSpPr txBox="1"/>
          <p:nvPr>
            <p:ph type="title"/>
          </p:nvPr>
        </p:nvSpPr>
        <p:spPr>
          <a:xfrm>
            <a:off x="2021025" y="129700"/>
            <a:ext cx="4674900" cy="1517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b="1" lang="en" sz="3000">
                <a:solidFill>
                  <a:srgbClr val="434343"/>
                </a:solidFill>
              </a:rPr>
              <a:t>PHYSIOLOGICAL VARIATIONS</a:t>
            </a:r>
            <a:endParaRPr b="1" sz="3000">
              <a:solidFill>
                <a:srgbClr val="434343"/>
              </a:solidFill>
            </a:endParaRPr>
          </a:p>
          <a:p>
            <a:pPr indent="0" lvl="0" marL="0" rtl="0" algn="ctr">
              <a:lnSpc>
                <a:spcPct val="100000"/>
              </a:lnSpc>
              <a:spcBef>
                <a:spcPts val="0"/>
              </a:spcBef>
              <a:spcAft>
                <a:spcPts val="0"/>
              </a:spcAft>
              <a:buSzPts val="2400"/>
              <a:buNone/>
            </a:pPr>
            <a:r>
              <a:rPr lang="en" sz="1800">
                <a:solidFill>
                  <a:srgbClr val="434343"/>
                </a:solidFill>
                <a:latin typeface="Saira SemiCondensed Medium"/>
                <a:ea typeface="Saira SemiCondensed Medium"/>
                <a:cs typeface="Saira SemiCondensed Medium"/>
                <a:sym typeface="Saira SemiCondensed Medium"/>
              </a:rPr>
              <a:t>THE BRAIN</a:t>
            </a:r>
            <a:endParaRPr sz="1800">
              <a:solidFill>
                <a:srgbClr val="434343"/>
              </a:solidFill>
              <a:latin typeface="Saira SemiCondensed Medium"/>
              <a:ea typeface="Saira SemiCondensed Medium"/>
              <a:cs typeface="Saira SemiCondensed Medium"/>
              <a:sym typeface="Saira SemiCondensed Medium"/>
            </a:endParaRPr>
          </a:p>
        </p:txBody>
      </p:sp>
      <p:sp>
        <p:nvSpPr>
          <p:cNvPr id="619" name="Google Shape;619;p50"/>
          <p:cNvSpPr txBox="1"/>
          <p:nvPr/>
        </p:nvSpPr>
        <p:spPr>
          <a:xfrm>
            <a:off x="2887225" y="2218800"/>
            <a:ext cx="31332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Hunger and Thirst satisfaction.</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Experience and Expression of Emotion.</a:t>
            </a:r>
            <a:endParaRPr sz="1800">
              <a:solidFill>
                <a:srgbClr val="434343"/>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1"/>
          <p:cNvSpPr txBox="1"/>
          <p:nvPr>
            <p:ph type="title"/>
          </p:nvPr>
        </p:nvSpPr>
        <p:spPr>
          <a:xfrm>
            <a:off x="2024650" y="129700"/>
            <a:ext cx="4674900" cy="634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a:t>PHYSIOLOGICAL VARIATIONS</a:t>
            </a:r>
            <a:endParaRPr/>
          </a:p>
          <a:p>
            <a:pPr indent="0" lvl="0" marL="0" rtl="0" algn="ctr">
              <a:lnSpc>
                <a:spcPct val="100000"/>
              </a:lnSpc>
              <a:spcBef>
                <a:spcPts val="0"/>
              </a:spcBef>
              <a:spcAft>
                <a:spcPts val="0"/>
              </a:spcAft>
              <a:buSzPts val="2400"/>
              <a:buNone/>
            </a:pPr>
            <a:r>
              <a:rPr b="0" lang="en" sz="1800">
                <a:latin typeface="Saira SemiCondensed Medium"/>
                <a:ea typeface="Saira SemiCondensed Medium"/>
                <a:cs typeface="Saira SemiCondensed Medium"/>
                <a:sym typeface="Saira SemiCondensed Medium"/>
              </a:rPr>
              <a:t>THE BRAIN</a:t>
            </a:r>
            <a:endParaRPr b="0" sz="1800">
              <a:latin typeface="Saira SemiCondensed Medium"/>
              <a:ea typeface="Saira SemiCondensed Medium"/>
              <a:cs typeface="Saira SemiCondensed Medium"/>
              <a:sym typeface="Saira SemiCondensed Medium"/>
            </a:endParaRPr>
          </a:p>
        </p:txBody>
      </p:sp>
      <p:pic>
        <p:nvPicPr>
          <p:cNvPr id="625" name="Google Shape;625;p51" title="YouCut_20210505_123557163.mp4">
            <a:hlinkClick r:id="rId3"/>
          </p:cNvPr>
          <p:cNvPicPr preferRelativeResize="0"/>
          <p:nvPr/>
        </p:nvPicPr>
        <p:blipFill>
          <a:blip r:embed="rId4">
            <a:alphaModFix/>
          </a:blip>
          <a:stretch>
            <a:fillRect/>
          </a:stretch>
        </p:blipFill>
        <p:spPr>
          <a:xfrm>
            <a:off x="2286000" y="1269925"/>
            <a:ext cx="4572000" cy="3429000"/>
          </a:xfrm>
          <a:prstGeom prst="rect">
            <a:avLst/>
          </a:prstGeom>
          <a:noFill/>
          <a:ln cap="flat" cmpd="sng" w="28575">
            <a:solidFill>
              <a:schemeClr val="accent5"/>
            </a:solidFill>
            <a:prstDash val="solid"/>
            <a:round/>
            <a:headEnd len="sm" w="sm" type="none"/>
            <a:tailEnd len="sm" w="sm" type="none"/>
          </a:ln>
        </p:spPr>
      </p:pic>
    </p:spTree>
  </p:cSld>
  <p:clrMapOvr>
    <a:masterClrMapping/>
  </p:clrMapOvr>
  <mc:AlternateContent>
    <mc:Choice Requires="p14">
      <p:transition spd="slow" p14:dur="11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2"/>
          <p:cNvSpPr txBox="1"/>
          <p:nvPr>
            <p:ph type="title"/>
          </p:nvPr>
        </p:nvSpPr>
        <p:spPr>
          <a:xfrm>
            <a:off x="4890900" y="2196500"/>
            <a:ext cx="42531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POSTNATAL</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STAGE</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1600">
                <a:latin typeface="Saira SemiCondensed Medium"/>
                <a:ea typeface="Saira SemiCondensed Medium"/>
                <a:cs typeface="Saira SemiCondensed Medium"/>
                <a:sym typeface="Saira SemiCondensed Medium"/>
              </a:rPr>
              <a:t>EMOTIONAL DEVELOPMENT</a:t>
            </a:r>
            <a:endParaRPr b="0" sz="1600">
              <a:latin typeface="Saira SemiCondensed Medium"/>
              <a:ea typeface="Saira SemiCondensed Medium"/>
              <a:cs typeface="Saira SemiCondensed Medium"/>
              <a:sym typeface="Saira SemiCondensed Medium"/>
            </a:endParaRPr>
          </a:p>
        </p:txBody>
      </p:sp>
      <p:sp>
        <p:nvSpPr>
          <p:cNvPr id="631" name="Google Shape;631;p52"/>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06</a:t>
            </a:r>
            <a:endParaRPr>
              <a:solidFill>
                <a:srgbClr val="43434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txBox="1"/>
          <p:nvPr>
            <p:ph idx="6" type="title"/>
          </p:nvPr>
        </p:nvSpPr>
        <p:spPr>
          <a:xfrm>
            <a:off x="603525" y="184175"/>
            <a:ext cx="3820500" cy="7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Early Emotional Response</a:t>
            </a:r>
            <a:endParaRPr/>
          </a:p>
        </p:txBody>
      </p:sp>
      <p:grpSp>
        <p:nvGrpSpPr>
          <p:cNvPr id="637" name="Google Shape;637;p53"/>
          <p:cNvGrpSpPr/>
          <p:nvPr/>
        </p:nvGrpSpPr>
        <p:grpSpPr>
          <a:xfrm>
            <a:off x="3164975" y="1108050"/>
            <a:ext cx="1110275" cy="3754826"/>
            <a:chOff x="2238050" y="1163875"/>
            <a:chExt cx="1110275" cy="3754826"/>
          </a:xfrm>
        </p:grpSpPr>
        <p:pic>
          <p:nvPicPr>
            <p:cNvPr id="638" name="Google Shape;638;p53"/>
            <p:cNvPicPr preferRelativeResize="0"/>
            <p:nvPr/>
          </p:nvPicPr>
          <p:blipFill rotWithShape="1">
            <a:blip r:embed="rId3">
              <a:alphaModFix/>
            </a:blip>
            <a:srcRect b="53436" l="27589" r="47262" t="0"/>
            <a:stretch/>
          </p:blipFill>
          <p:spPr>
            <a:xfrm>
              <a:off x="2238050" y="2698475"/>
              <a:ext cx="1110275" cy="2220226"/>
            </a:xfrm>
            <a:prstGeom prst="rect">
              <a:avLst/>
            </a:prstGeom>
            <a:noFill/>
            <a:ln cap="flat" cmpd="sng" w="28575">
              <a:solidFill>
                <a:schemeClr val="accent5"/>
              </a:solidFill>
              <a:prstDash val="solid"/>
              <a:round/>
              <a:headEnd len="sm" w="sm" type="none"/>
              <a:tailEnd len="sm" w="sm" type="none"/>
            </a:ln>
          </p:spPr>
        </p:pic>
        <p:pic>
          <p:nvPicPr>
            <p:cNvPr id="639" name="Google Shape;639;p53"/>
            <p:cNvPicPr preferRelativeResize="0"/>
            <p:nvPr/>
          </p:nvPicPr>
          <p:blipFill rotWithShape="1">
            <a:blip r:embed="rId3">
              <a:alphaModFix/>
            </a:blip>
            <a:srcRect b="59773" l="50987" r="23866" t="0"/>
            <a:stretch/>
          </p:blipFill>
          <p:spPr>
            <a:xfrm>
              <a:off x="2238050" y="1163875"/>
              <a:ext cx="1110275" cy="1836500"/>
            </a:xfrm>
            <a:prstGeom prst="rect">
              <a:avLst/>
            </a:prstGeom>
            <a:noFill/>
            <a:ln cap="flat" cmpd="sng" w="28575">
              <a:solidFill>
                <a:schemeClr val="accent5"/>
              </a:solidFill>
              <a:prstDash val="solid"/>
              <a:round/>
              <a:headEnd len="sm" w="sm" type="none"/>
              <a:tailEnd len="sm" w="sm" type="none"/>
            </a:ln>
          </p:spPr>
        </p:pic>
      </p:grpSp>
      <p:pic>
        <p:nvPicPr>
          <p:cNvPr id="640" name="Google Shape;640;p53"/>
          <p:cNvPicPr preferRelativeResize="0"/>
          <p:nvPr/>
        </p:nvPicPr>
        <p:blipFill rotWithShape="1">
          <a:blip r:embed="rId3">
            <a:alphaModFix/>
          </a:blip>
          <a:srcRect b="53436" l="1456" r="73396" t="3477"/>
          <a:stretch/>
        </p:blipFill>
        <p:spPr>
          <a:xfrm>
            <a:off x="1131400" y="1108050"/>
            <a:ext cx="1065425" cy="1883925"/>
          </a:xfrm>
          <a:prstGeom prst="rect">
            <a:avLst/>
          </a:prstGeom>
          <a:noFill/>
          <a:ln cap="flat" cmpd="sng" w="28575">
            <a:solidFill>
              <a:schemeClr val="accent5"/>
            </a:solidFill>
            <a:prstDash val="solid"/>
            <a:round/>
            <a:headEnd len="sm" w="sm" type="none"/>
            <a:tailEnd len="sm" w="sm" type="none"/>
          </a:ln>
        </p:spPr>
      </p:pic>
      <p:pic>
        <p:nvPicPr>
          <p:cNvPr id="641" name="Google Shape;641;p53"/>
          <p:cNvPicPr preferRelativeResize="0"/>
          <p:nvPr/>
        </p:nvPicPr>
        <p:blipFill rotWithShape="1">
          <a:blip r:embed="rId3">
            <a:alphaModFix/>
          </a:blip>
          <a:srcRect b="53436" l="74852" r="0" t="0"/>
          <a:stretch/>
        </p:blipFill>
        <p:spPr>
          <a:xfrm>
            <a:off x="1131400" y="2978950"/>
            <a:ext cx="1065425" cy="1883925"/>
          </a:xfrm>
          <a:prstGeom prst="rect">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grpSp>
        <p:nvGrpSpPr>
          <p:cNvPr id="642" name="Google Shape;642;p53"/>
          <p:cNvGrpSpPr/>
          <p:nvPr/>
        </p:nvGrpSpPr>
        <p:grpSpPr>
          <a:xfrm>
            <a:off x="5243400" y="1108050"/>
            <a:ext cx="1110275" cy="3754824"/>
            <a:chOff x="3678900" y="1163875"/>
            <a:chExt cx="1110275" cy="3754824"/>
          </a:xfrm>
        </p:grpSpPr>
        <p:pic>
          <p:nvPicPr>
            <p:cNvPr id="643" name="Google Shape;643;p53"/>
            <p:cNvPicPr preferRelativeResize="0"/>
            <p:nvPr/>
          </p:nvPicPr>
          <p:blipFill rotWithShape="1">
            <a:blip r:embed="rId3">
              <a:alphaModFix/>
            </a:blip>
            <a:srcRect b="11496" l="27288" r="47565" t="44856"/>
            <a:stretch/>
          </p:blipFill>
          <p:spPr>
            <a:xfrm>
              <a:off x="3678900" y="2837550"/>
              <a:ext cx="1110275" cy="2081149"/>
            </a:xfrm>
            <a:prstGeom prst="rect">
              <a:avLst/>
            </a:prstGeom>
            <a:noFill/>
            <a:ln cap="flat" cmpd="sng" w="28575">
              <a:solidFill>
                <a:schemeClr val="accent5"/>
              </a:solidFill>
              <a:prstDash val="solid"/>
              <a:round/>
              <a:headEnd len="sm" w="sm" type="none"/>
              <a:tailEnd len="sm" w="sm" type="none"/>
            </a:ln>
          </p:spPr>
        </p:pic>
        <p:pic>
          <p:nvPicPr>
            <p:cNvPr id="644" name="Google Shape;644;p53"/>
            <p:cNvPicPr preferRelativeResize="0"/>
            <p:nvPr/>
          </p:nvPicPr>
          <p:blipFill rotWithShape="1">
            <a:blip r:embed="rId3">
              <a:alphaModFix/>
            </a:blip>
            <a:srcRect b="16182" l="1941" r="72912" t="44852"/>
            <a:stretch/>
          </p:blipFill>
          <p:spPr>
            <a:xfrm>
              <a:off x="3678900" y="1163875"/>
              <a:ext cx="1110275" cy="1857924"/>
            </a:xfrm>
            <a:prstGeom prst="rect">
              <a:avLst/>
            </a:prstGeom>
            <a:noFill/>
            <a:ln cap="flat" cmpd="sng" w="28575">
              <a:solidFill>
                <a:schemeClr val="accent5"/>
              </a:solidFill>
              <a:prstDash val="solid"/>
              <a:round/>
              <a:headEnd len="sm" w="sm" type="none"/>
              <a:tailEnd len="sm" w="sm" type="none"/>
            </a:ln>
          </p:spPr>
        </p:pic>
      </p:grpSp>
      <p:grpSp>
        <p:nvGrpSpPr>
          <p:cNvPr id="645" name="Google Shape;645;p53"/>
          <p:cNvGrpSpPr/>
          <p:nvPr/>
        </p:nvGrpSpPr>
        <p:grpSpPr>
          <a:xfrm>
            <a:off x="7321825" y="1108050"/>
            <a:ext cx="1110275" cy="3754825"/>
            <a:chOff x="5119750" y="1163875"/>
            <a:chExt cx="1110275" cy="3754825"/>
          </a:xfrm>
        </p:grpSpPr>
        <p:pic>
          <p:nvPicPr>
            <p:cNvPr id="646" name="Google Shape;646;p53"/>
            <p:cNvPicPr preferRelativeResize="0"/>
            <p:nvPr/>
          </p:nvPicPr>
          <p:blipFill rotWithShape="1">
            <a:blip r:embed="rId3">
              <a:alphaModFix/>
            </a:blip>
            <a:srcRect b="7954" l="52041" r="22812" t="46874"/>
            <a:stretch/>
          </p:blipFill>
          <p:spPr>
            <a:xfrm>
              <a:off x="5119750" y="1163875"/>
              <a:ext cx="1110275" cy="2220226"/>
            </a:xfrm>
            <a:prstGeom prst="rect">
              <a:avLst/>
            </a:prstGeom>
            <a:noFill/>
            <a:ln cap="flat" cmpd="sng" w="28575">
              <a:solidFill>
                <a:schemeClr val="accent5"/>
              </a:solidFill>
              <a:prstDash val="solid"/>
              <a:round/>
              <a:headEnd len="sm" w="sm" type="none"/>
              <a:tailEnd len="sm" w="sm" type="none"/>
            </a:ln>
          </p:spPr>
        </p:pic>
        <p:pic>
          <p:nvPicPr>
            <p:cNvPr id="647" name="Google Shape;647;p53"/>
            <p:cNvPicPr preferRelativeResize="0"/>
            <p:nvPr/>
          </p:nvPicPr>
          <p:blipFill rotWithShape="1">
            <a:blip r:embed="rId3">
              <a:alphaModFix/>
            </a:blip>
            <a:srcRect b="16860" l="74854" r="0" t="45977"/>
            <a:stretch/>
          </p:blipFill>
          <p:spPr>
            <a:xfrm>
              <a:off x="5119750" y="3047800"/>
              <a:ext cx="1110275" cy="1870900"/>
            </a:xfrm>
            <a:prstGeom prst="rect">
              <a:avLst/>
            </a:prstGeom>
            <a:noFill/>
            <a:ln cap="flat" cmpd="sng" w="28575">
              <a:solidFill>
                <a:schemeClr val="accent5"/>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1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4"/>
          <p:cNvSpPr txBox="1"/>
          <p:nvPr>
            <p:ph idx="6" type="title"/>
          </p:nvPr>
        </p:nvSpPr>
        <p:spPr>
          <a:xfrm>
            <a:off x="603525" y="355650"/>
            <a:ext cx="3820500" cy="7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Early Emotional Response</a:t>
            </a:r>
            <a:endParaRPr/>
          </a:p>
        </p:txBody>
      </p:sp>
      <p:grpSp>
        <p:nvGrpSpPr>
          <p:cNvPr id="653" name="Google Shape;653;p54"/>
          <p:cNvGrpSpPr/>
          <p:nvPr/>
        </p:nvGrpSpPr>
        <p:grpSpPr>
          <a:xfrm rot="10800000">
            <a:off x="4308550" y="2000321"/>
            <a:ext cx="3393600" cy="2626225"/>
            <a:chOff x="1528725" y="1395875"/>
            <a:chExt cx="3393600" cy="2626225"/>
          </a:xfrm>
        </p:grpSpPr>
        <p:sp>
          <p:nvSpPr>
            <p:cNvPr id="654" name="Google Shape;654;p54"/>
            <p:cNvSpPr/>
            <p:nvPr/>
          </p:nvSpPr>
          <p:spPr>
            <a:xfrm>
              <a:off x="1750000" y="1395875"/>
              <a:ext cx="2875500" cy="2438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4"/>
            <p:cNvSpPr/>
            <p:nvPr/>
          </p:nvSpPr>
          <p:spPr>
            <a:xfrm>
              <a:off x="1528725" y="1800300"/>
              <a:ext cx="33936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54"/>
          <p:cNvGrpSpPr/>
          <p:nvPr/>
        </p:nvGrpSpPr>
        <p:grpSpPr>
          <a:xfrm>
            <a:off x="1528725" y="1395875"/>
            <a:ext cx="3393600" cy="2626225"/>
            <a:chOff x="1528725" y="1395875"/>
            <a:chExt cx="3393600" cy="2626225"/>
          </a:xfrm>
        </p:grpSpPr>
        <p:sp>
          <p:nvSpPr>
            <p:cNvPr id="657" name="Google Shape;657;p54"/>
            <p:cNvSpPr/>
            <p:nvPr/>
          </p:nvSpPr>
          <p:spPr>
            <a:xfrm>
              <a:off x="1750000" y="1395875"/>
              <a:ext cx="2875500" cy="2438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4"/>
            <p:cNvSpPr/>
            <p:nvPr/>
          </p:nvSpPr>
          <p:spPr>
            <a:xfrm>
              <a:off x="1528725" y="1800300"/>
              <a:ext cx="33936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54"/>
          <p:cNvSpPr/>
          <p:nvPr/>
        </p:nvSpPr>
        <p:spPr>
          <a:xfrm>
            <a:off x="6343200" y="1791525"/>
            <a:ext cx="20856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4"/>
          <p:cNvSpPr/>
          <p:nvPr/>
        </p:nvSpPr>
        <p:spPr>
          <a:xfrm>
            <a:off x="3414925" y="1784025"/>
            <a:ext cx="23607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4"/>
          <p:cNvSpPr/>
          <p:nvPr/>
        </p:nvSpPr>
        <p:spPr>
          <a:xfrm>
            <a:off x="751125" y="1784021"/>
            <a:ext cx="20856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4"/>
          <p:cNvSpPr txBox="1"/>
          <p:nvPr>
            <p:ph idx="2" type="ctrTitle"/>
          </p:nvPr>
        </p:nvSpPr>
        <p:spPr>
          <a:xfrm flipH="1">
            <a:off x="977706" y="2489339"/>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ATTRACTION</a:t>
            </a:r>
            <a:endParaRPr/>
          </a:p>
        </p:txBody>
      </p:sp>
      <p:sp>
        <p:nvSpPr>
          <p:cNvPr id="663" name="Google Shape;663;p54"/>
          <p:cNvSpPr txBox="1"/>
          <p:nvPr>
            <p:ph idx="3" type="subTitle"/>
          </p:nvPr>
        </p:nvSpPr>
        <p:spPr>
          <a:xfrm flipH="1">
            <a:off x="877501" y="2911450"/>
            <a:ext cx="17610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Attraction to pleasant situations that bring comfort, stimulation, and pleasure.</a:t>
            </a:r>
            <a:endParaRPr/>
          </a:p>
        </p:txBody>
      </p:sp>
      <p:sp>
        <p:nvSpPr>
          <p:cNvPr id="664" name="Google Shape;664;p54"/>
          <p:cNvSpPr txBox="1"/>
          <p:nvPr>
            <p:ph idx="1" type="subTitle"/>
          </p:nvPr>
        </p:nvSpPr>
        <p:spPr>
          <a:xfrm flipH="1">
            <a:off x="6404388" y="2911450"/>
            <a:ext cx="19632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Withdrawal from unpleasant situations</a:t>
            </a:r>
            <a:endParaRPr/>
          </a:p>
        </p:txBody>
      </p:sp>
      <p:sp>
        <p:nvSpPr>
          <p:cNvPr id="665" name="Google Shape;665;p54"/>
          <p:cNvSpPr txBox="1"/>
          <p:nvPr>
            <p:ph idx="5" type="subTitle"/>
          </p:nvPr>
        </p:nvSpPr>
        <p:spPr>
          <a:xfrm flipH="1">
            <a:off x="3664351" y="2911450"/>
            <a:ext cx="18153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a:t>
            </a:r>
            <a:endParaRPr/>
          </a:p>
        </p:txBody>
      </p:sp>
      <p:sp>
        <p:nvSpPr>
          <p:cNvPr id="666" name="Google Shape;666;p54"/>
          <p:cNvSpPr txBox="1"/>
          <p:nvPr>
            <p:ph type="ctrTitle"/>
          </p:nvPr>
        </p:nvSpPr>
        <p:spPr>
          <a:xfrm flipH="1">
            <a:off x="6544488" y="2489339"/>
            <a:ext cx="162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WITHDRAWAL</a:t>
            </a:r>
            <a:endParaRPr/>
          </a:p>
        </p:txBody>
      </p:sp>
      <p:sp>
        <p:nvSpPr>
          <p:cNvPr id="667" name="Google Shape;667;p54"/>
          <p:cNvSpPr txBox="1"/>
          <p:nvPr>
            <p:ph idx="2" type="ctrTitle"/>
          </p:nvPr>
        </p:nvSpPr>
        <p:spPr>
          <a:xfrm flipH="1">
            <a:off x="977706" y="2022458"/>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solidFill>
                  <a:schemeClr val="lt1"/>
                </a:solidFill>
              </a:rPr>
              <a:t>01</a:t>
            </a:r>
            <a:endParaRPr sz="4800">
              <a:solidFill>
                <a:schemeClr val="lt1"/>
              </a:solidFill>
            </a:endParaRPr>
          </a:p>
        </p:txBody>
      </p:sp>
      <p:sp>
        <p:nvSpPr>
          <p:cNvPr id="668" name="Google Shape;668;p54"/>
          <p:cNvSpPr txBox="1"/>
          <p:nvPr>
            <p:ph idx="2" type="ctrTitle"/>
          </p:nvPr>
        </p:nvSpPr>
        <p:spPr>
          <a:xfrm flipH="1">
            <a:off x="3740887" y="2152564"/>
            <a:ext cx="1655400" cy="142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i="0" lang="en" sz="1050">
                <a:solidFill>
                  <a:srgbClr val="4F4F4F"/>
                </a:solidFill>
                <a:latin typeface="Verdana"/>
                <a:ea typeface="Verdana"/>
                <a:cs typeface="Verdana"/>
                <a:sym typeface="Verdana"/>
              </a:rPr>
              <a:t>The capacity to approach or withdraw from stimulation is a key aspect of emotional life</a:t>
            </a:r>
            <a:br>
              <a:rPr lang="en" sz="800"/>
            </a:br>
            <a:endParaRPr sz="1050">
              <a:solidFill>
                <a:schemeClr val="lt1"/>
              </a:solidFill>
            </a:endParaRPr>
          </a:p>
        </p:txBody>
      </p:sp>
      <p:sp>
        <p:nvSpPr>
          <p:cNvPr id="669" name="Google Shape;669;p54"/>
          <p:cNvSpPr txBox="1"/>
          <p:nvPr>
            <p:ph idx="2" type="ctrTitle"/>
          </p:nvPr>
        </p:nvSpPr>
        <p:spPr>
          <a:xfrm flipH="1">
            <a:off x="6605706" y="2022458"/>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solidFill>
                  <a:schemeClr val="lt1"/>
                </a:solidFill>
              </a:rPr>
              <a:t>02</a:t>
            </a:r>
            <a:endParaRPr sz="4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0" y="2926375"/>
            <a:ext cx="2878800" cy="133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sz="3800">
                <a:solidFill>
                  <a:srgbClr val="434343"/>
                </a:solidFill>
                <a:latin typeface="Saira SemiCondensed Medium"/>
                <a:ea typeface="Saira SemiCondensed Medium"/>
                <a:cs typeface="Saira SemiCondensed Medium"/>
                <a:sym typeface="Saira SemiCondensed Medium"/>
              </a:rPr>
              <a:t>CONTENTS</a:t>
            </a:r>
            <a:endParaRPr b="0" sz="3800">
              <a:solidFill>
                <a:srgbClr val="434343"/>
              </a:solidFill>
              <a:latin typeface="Saira SemiCondensed Medium"/>
              <a:ea typeface="Saira SemiCondensed Medium"/>
              <a:cs typeface="Saira SemiCondensed Medium"/>
              <a:sym typeface="Saira SemiCondensed Medium"/>
            </a:endParaRPr>
          </a:p>
        </p:txBody>
      </p:sp>
      <p:sp>
        <p:nvSpPr>
          <p:cNvPr id="164" name="Google Shape;164;p28"/>
          <p:cNvSpPr txBox="1"/>
          <p:nvPr>
            <p:ph idx="4294967295" type="subTitle"/>
          </p:nvPr>
        </p:nvSpPr>
        <p:spPr>
          <a:xfrm flipH="1">
            <a:off x="2878800" y="421675"/>
            <a:ext cx="6115500" cy="33606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120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OBJECTIVE</a:t>
            </a:r>
            <a:endParaRPr>
              <a:solidFill>
                <a:srgbClr val="666666"/>
              </a:solidFill>
              <a:latin typeface="Saira Semi Condensed"/>
              <a:ea typeface="Saira Semi Condensed"/>
              <a:cs typeface="Saira Semi Condensed"/>
              <a:sym typeface="Saira Semi Condensed"/>
            </a:endParaRPr>
          </a:p>
          <a:p>
            <a:pPr indent="-342900" lvl="0" marL="457200" rtl="0" algn="just">
              <a:lnSpc>
                <a:spcPct val="150000"/>
              </a:lnSpc>
              <a:spcBef>
                <a:spcPts val="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PROJECT OVERVIEW</a:t>
            </a:r>
            <a:endParaRPr>
              <a:solidFill>
                <a:srgbClr val="666666"/>
              </a:solidFill>
              <a:latin typeface="Saira Semi Condensed"/>
              <a:ea typeface="Saira Semi Condensed"/>
              <a:cs typeface="Saira Semi Condensed"/>
              <a:sym typeface="Saira Semi Condensed"/>
            </a:endParaRPr>
          </a:p>
          <a:p>
            <a:pPr indent="-342900" lvl="0" marL="457200" rtl="0" algn="just">
              <a:lnSpc>
                <a:spcPct val="150000"/>
              </a:lnSpc>
              <a:spcBef>
                <a:spcPts val="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PROJECT SCOPE</a:t>
            </a:r>
            <a:endParaRPr>
              <a:solidFill>
                <a:srgbClr val="666666"/>
              </a:solidFill>
              <a:latin typeface="Saira Semi Condensed"/>
              <a:ea typeface="Saira Semi Condensed"/>
              <a:cs typeface="Saira Semi Condensed"/>
              <a:sym typeface="Saira Semi Condensed"/>
            </a:endParaRPr>
          </a:p>
          <a:p>
            <a:pPr indent="-342900" lvl="0" marL="457200" rtl="0" algn="just">
              <a:lnSpc>
                <a:spcPct val="150000"/>
              </a:lnSpc>
              <a:spcBef>
                <a:spcPts val="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INTRA-UTERINE STAGE</a:t>
            </a:r>
            <a:endParaRPr>
              <a:solidFill>
                <a:srgbClr val="666666"/>
              </a:solidFill>
              <a:latin typeface="Saira Semi Condensed"/>
              <a:ea typeface="Saira Semi Condensed"/>
              <a:cs typeface="Saira Semi Condensed"/>
              <a:sym typeface="Saira Semi Condensed"/>
            </a:endParaRPr>
          </a:p>
          <a:p>
            <a:pPr indent="-342900" lvl="0" marL="457200" rtl="0" algn="just">
              <a:lnSpc>
                <a:spcPct val="150000"/>
              </a:lnSpc>
              <a:spcBef>
                <a:spcPts val="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POST-NATAL DEVELOPMENT</a:t>
            </a:r>
            <a:endParaRPr>
              <a:solidFill>
                <a:srgbClr val="666666"/>
              </a:solidFill>
              <a:latin typeface="Saira Semi Condensed"/>
              <a:ea typeface="Saira Semi Condensed"/>
              <a:cs typeface="Saira Semi Condensed"/>
              <a:sym typeface="Saira Semi Condensed"/>
            </a:endParaRPr>
          </a:p>
          <a:p>
            <a:pPr indent="-342900" lvl="0" marL="457200" rtl="0" algn="just">
              <a:lnSpc>
                <a:spcPct val="150000"/>
              </a:lnSpc>
              <a:spcBef>
                <a:spcPts val="0"/>
              </a:spcBef>
              <a:spcAft>
                <a:spcPts val="0"/>
              </a:spcAft>
              <a:buClr>
                <a:srgbClr val="666666"/>
              </a:buClr>
              <a:buSzPts val="1800"/>
              <a:buFont typeface="Saira Semi Condensed"/>
              <a:buChar char="❏"/>
            </a:pPr>
            <a:r>
              <a:rPr lang="en">
                <a:solidFill>
                  <a:srgbClr val="666666"/>
                </a:solidFill>
                <a:latin typeface="Saira Semi Condensed"/>
                <a:ea typeface="Saira Semi Condensed"/>
                <a:cs typeface="Saira Semi Condensed"/>
                <a:sym typeface="Saira Semi Condensed"/>
              </a:rPr>
              <a:t>SURVEY RESULTS</a:t>
            </a:r>
            <a:endParaRPr>
              <a:solidFill>
                <a:srgbClr val="666666"/>
              </a:solidFill>
              <a:latin typeface="Saira Semi Condensed"/>
              <a:ea typeface="Saira Semi Condensed"/>
              <a:cs typeface="Saira Semi Condensed"/>
              <a:sym typeface="Saira Semi Condensed"/>
            </a:endParaRPr>
          </a:p>
          <a:p>
            <a:pPr indent="0" lvl="0" marL="0" rtl="0" algn="l">
              <a:lnSpc>
                <a:spcPct val="100000"/>
              </a:lnSpc>
              <a:spcBef>
                <a:spcPts val="1600"/>
              </a:spcBef>
              <a:spcAft>
                <a:spcPts val="0"/>
              </a:spcAft>
              <a:buSzPts val="1200"/>
              <a:buNone/>
            </a:pPr>
            <a:r>
              <a:rPr lang="en" sz="1200"/>
              <a:t>.</a:t>
            </a:r>
            <a:endParaRPr sz="12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1600"/>
              </a:spcBef>
              <a:spcAft>
                <a:spcPts val="0"/>
              </a:spcAft>
              <a:buSzPts val="1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5"/>
          <p:cNvSpPr txBox="1"/>
          <p:nvPr>
            <p:ph idx="6" type="title"/>
          </p:nvPr>
        </p:nvSpPr>
        <p:spPr>
          <a:xfrm>
            <a:off x="603525" y="355650"/>
            <a:ext cx="3820500" cy="7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Early Emotional Response</a:t>
            </a:r>
            <a:endParaRPr/>
          </a:p>
        </p:txBody>
      </p:sp>
      <p:grpSp>
        <p:nvGrpSpPr>
          <p:cNvPr id="675" name="Google Shape;675;p55"/>
          <p:cNvGrpSpPr/>
          <p:nvPr/>
        </p:nvGrpSpPr>
        <p:grpSpPr>
          <a:xfrm rot="10800000">
            <a:off x="4308550" y="2000321"/>
            <a:ext cx="3393600" cy="2626225"/>
            <a:chOff x="1528725" y="1395875"/>
            <a:chExt cx="3393600" cy="2626225"/>
          </a:xfrm>
        </p:grpSpPr>
        <p:sp>
          <p:nvSpPr>
            <p:cNvPr id="676" name="Google Shape;676;p55"/>
            <p:cNvSpPr/>
            <p:nvPr/>
          </p:nvSpPr>
          <p:spPr>
            <a:xfrm>
              <a:off x="1750000" y="1395875"/>
              <a:ext cx="2875500" cy="2438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5"/>
            <p:cNvSpPr/>
            <p:nvPr/>
          </p:nvSpPr>
          <p:spPr>
            <a:xfrm>
              <a:off x="1528725" y="1800300"/>
              <a:ext cx="33936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 name="Google Shape;678;p55"/>
          <p:cNvGrpSpPr/>
          <p:nvPr/>
        </p:nvGrpSpPr>
        <p:grpSpPr>
          <a:xfrm>
            <a:off x="1528725" y="1395875"/>
            <a:ext cx="3393600" cy="2626225"/>
            <a:chOff x="1528725" y="1395875"/>
            <a:chExt cx="3393600" cy="2626225"/>
          </a:xfrm>
        </p:grpSpPr>
        <p:sp>
          <p:nvSpPr>
            <p:cNvPr id="679" name="Google Shape;679;p55"/>
            <p:cNvSpPr/>
            <p:nvPr/>
          </p:nvSpPr>
          <p:spPr>
            <a:xfrm>
              <a:off x="1750000" y="1395875"/>
              <a:ext cx="2875500" cy="2438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5"/>
            <p:cNvSpPr/>
            <p:nvPr/>
          </p:nvSpPr>
          <p:spPr>
            <a:xfrm>
              <a:off x="1528725" y="1800300"/>
              <a:ext cx="33936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1" name="Google Shape;681;p55"/>
          <p:cNvSpPr/>
          <p:nvPr/>
        </p:nvSpPr>
        <p:spPr>
          <a:xfrm>
            <a:off x="6343200" y="1791525"/>
            <a:ext cx="20856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5"/>
          <p:cNvSpPr/>
          <p:nvPr/>
        </p:nvSpPr>
        <p:spPr>
          <a:xfrm>
            <a:off x="3414925" y="1784025"/>
            <a:ext cx="23607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5"/>
          <p:cNvSpPr/>
          <p:nvPr/>
        </p:nvSpPr>
        <p:spPr>
          <a:xfrm>
            <a:off x="751125" y="1784021"/>
            <a:ext cx="2085600" cy="24381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5"/>
          <p:cNvSpPr txBox="1"/>
          <p:nvPr>
            <p:ph idx="2" type="ctrTitle"/>
          </p:nvPr>
        </p:nvSpPr>
        <p:spPr>
          <a:xfrm flipH="1">
            <a:off x="977706" y="2489339"/>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ATTRACTION</a:t>
            </a:r>
            <a:endParaRPr/>
          </a:p>
        </p:txBody>
      </p:sp>
      <p:sp>
        <p:nvSpPr>
          <p:cNvPr id="685" name="Google Shape;685;p55"/>
          <p:cNvSpPr txBox="1"/>
          <p:nvPr>
            <p:ph idx="3" type="subTitle"/>
          </p:nvPr>
        </p:nvSpPr>
        <p:spPr>
          <a:xfrm flipH="1">
            <a:off x="877501" y="2911450"/>
            <a:ext cx="17610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Attraction to pleasant situations that bring comfort, stimulation, and pleasure.</a:t>
            </a:r>
            <a:endParaRPr/>
          </a:p>
        </p:txBody>
      </p:sp>
      <p:sp>
        <p:nvSpPr>
          <p:cNvPr id="686" name="Google Shape;686;p55"/>
          <p:cNvSpPr txBox="1"/>
          <p:nvPr>
            <p:ph idx="1" type="subTitle"/>
          </p:nvPr>
        </p:nvSpPr>
        <p:spPr>
          <a:xfrm flipH="1">
            <a:off x="6404388" y="2911450"/>
            <a:ext cx="19632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Withdrawal from unpleasant situations</a:t>
            </a:r>
            <a:endParaRPr/>
          </a:p>
        </p:txBody>
      </p:sp>
      <p:sp>
        <p:nvSpPr>
          <p:cNvPr id="687" name="Google Shape;687;p55"/>
          <p:cNvSpPr txBox="1"/>
          <p:nvPr>
            <p:ph idx="5" type="subTitle"/>
          </p:nvPr>
        </p:nvSpPr>
        <p:spPr>
          <a:xfrm flipH="1">
            <a:off x="3664351" y="2911450"/>
            <a:ext cx="18153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a:t>
            </a:r>
            <a:endParaRPr/>
          </a:p>
        </p:txBody>
      </p:sp>
      <p:sp>
        <p:nvSpPr>
          <p:cNvPr id="688" name="Google Shape;688;p55"/>
          <p:cNvSpPr txBox="1"/>
          <p:nvPr>
            <p:ph type="ctrTitle"/>
          </p:nvPr>
        </p:nvSpPr>
        <p:spPr>
          <a:xfrm flipH="1">
            <a:off x="6544488" y="2489339"/>
            <a:ext cx="162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WITHDRAWAL</a:t>
            </a:r>
            <a:endParaRPr/>
          </a:p>
        </p:txBody>
      </p:sp>
      <p:sp>
        <p:nvSpPr>
          <p:cNvPr id="689" name="Google Shape;689;p55"/>
          <p:cNvSpPr txBox="1"/>
          <p:nvPr>
            <p:ph idx="2" type="ctrTitle"/>
          </p:nvPr>
        </p:nvSpPr>
        <p:spPr>
          <a:xfrm flipH="1">
            <a:off x="977706" y="2022458"/>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solidFill>
                  <a:schemeClr val="lt1"/>
                </a:solidFill>
              </a:rPr>
              <a:t>01</a:t>
            </a:r>
            <a:endParaRPr sz="4800">
              <a:solidFill>
                <a:schemeClr val="lt1"/>
              </a:solidFill>
            </a:endParaRPr>
          </a:p>
        </p:txBody>
      </p:sp>
      <p:sp>
        <p:nvSpPr>
          <p:cNvPr id="690" name="Google Shape;690;p55"/>
          <p:cNvSpPr txBox="1"/>
          <p:nvPr>
            <p:ph idx="2" type="ctrTitle"/>
          </p:nvPr>
        </p:nvSpPr>
        <p:spPr>
          <a:xfrm flipH="1">
            <a:off x="3740887" y="2152564"/>
            <a:ext cx="1655400" cy="142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i="0" lang="en" sz="1050">
                <a:solidFill>
                  <a:srgbClr val="4F4F4F"/>
                </a:solidFill>
                <a:latin typeface="Verdana"/>
                <a:ea typeface="Verdana"/>
                <a:cs typeface="Verdana"/>
                <a:sym typeface="Verdana"/>
              </a:rPr>
              <a:t>The capacity to approach or withdraw from stimulation is a key aspect of emotional life</a:t>
            </a:r>
            <a:br>
              <a:rPr lang="en" sz="800"/>
            </a:br>
            <a:endParaRPr sz="1050">
              <a:solidFill>
                <a:schemeClr val="lt1"/>
              </a:solidFill>
            </a:endParaRPr>
          </a:p>
        </p:txBody>
      </p:sp>
      <p:sp>
        <p:nvSpPr>
          <p:cNvPr id="691" name="Google Shape;691;p55"/>
          <p:cNvSpPr txBox="1"/>
          <p:nvPr>
            <p:ph idx="2" type="ctrTitle"/>
          </p:nvPr>
        </p:nvSpPr>
        <p:spPr>
          <a:xfrm flipH="1">
            <a:off x="6605706" y="2022458"/>
            <a:ext cx="1560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solidFill>
                  <a:schemeClr val="lt1"/>
                </a:solidFill>
              </a:rPr>
              <a:t>02</a:t>
            </a:r>
            <a:endParaRPr sz="4800">
              <a:solidFill>
                <a:schemeClr val="lt1"/>
              </a:solidFill>
            </a:endParaRPr>
          </a:p>
        </p:txBody>
      </p:sp>
      <p:pic>
        <p:nvPicPr>
          <p:cNvPr id="692" name="Google Shape;692;p55" title="YouCut_20210505_123718598.mp4">
            <a:hlinkClick r:id="rId3"/>
          </p:cNvPr>
          <p:cNvPicPr preferRelativeResize="0"/>
          <p:nvPr/>
        </p:nvPicPr>
        <p:blipFill>
          <a:blip r:embed="rId4">
            <a:alphaModFix/>
          </a:blip>
          <a:stretch>
            <a:fillRect/>
          </a:stretch>
        </p:blipFill>
        <p:spPr>
          <a:xfrm>
            <a:off x="3523150" y="1936275"/>
            <a:ext cx="2133600" cy="2133600"/>
          </a:xfrm>
          <a:prstGeom prst="rect">
            <a:avLst/>
          </a:prstGeom>
          <a:noFill/>
          <a:ln cap="flat" cmpd="sng" w="19050">
            <a:solidFill>
              <a:srgbClr val="20124D"/>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6"/>
          <p:cNvSpPr txBox="1"/>
          <p:nvPr>
            <p:ph idx="6" type="subTitle"/>
          </p:nvPr>
        </p:nvSpPr>
        <p:spPr>
          <a:xfrm flipH="1">
            <a:off x="0" y="2163100"/>
            <a:ext cx="2111400" cy="12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3200"/>
              <a:t>ATTRACTION</a:t>
            </a:r>
            <a:endParaRPr sz="3200"/>
          </a:p>
        </p:txBody>
      </p:sp>
      <p:sp>
        <p:nvSpPr>
          <p:cNvPr id="698" name="Google Shape;698;p56"/>
          <p:cNvSpPr txBox="1"/>
          <p:nvPr>
            <p:ph type="title"/>
          </p:nvPr>
        </p:nvSpPr>
        <p:spPr>
          <a:xfrm>
            <a:off x="1880250" y="204675"/>
            <a:ext cx="5383500" cy="696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 sz="3100">
                <a:solidFill>
                  <a:srgbClr val="434343"/>
                </a:solidFill>
                <a:latin typeface="Saira SemiCondensed Medium"/>
                <a:ea typeface="Saira SemiCondensed Medium"/>
                <a:cs typeface="Saira SemiCondensed Medium"/>
                <a:sym typeface="Saira SemiCondensed Medium"/>
              </a:rPr>
              <a:t>EARLY EMOTIONAL RESPONSE</a:t>
            </a:r>
            <a:endParaRPr sz="3100">
              <a:solidFill>
                <a:srgbClr val="434343"/>
              </a:solidFill>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t/>
            </a:r>
            <a:endParaRPr sz="1800">
              <a:solidFill>
                <a:srgbClr val="434343"/>
              </a:solidFill>
              <a:latin typeface="Saira SemiCondensed Medium"/>
              <a:ea typeface="Saira SemiCondensed Medium"/>
              <a:cs typeface="Saira SemiCondensed Medium"/>
              <a:sym typeface="Saira SemiCondensed Medium"/>
            </a:endParaRPr>
          </a:p>
        </p:txBody>
      </p:sp>
      <p:sp>
        <p:nvSpPr>
          <p:cNvPr id="699" name="Google Shape;699;p56"/>
          <p:cNvSpPr txBox="1"/>
          <p:nvPr>
            <p:ph idx="6" type="subTitle"/>
          </p:nvPr>
        </p:nvSpPr>
        <p:spPr>
          <a:xfrm flipH="1">
            <a:off x="7224275" y="2163100"/>
            <a:ext cx="2111400" cy="121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3200"/>
              <a:t>WITHDRAWL</a:t>
            </a:r>
            <a:endParaRPr sz="3200"/>
          </a:p>
        </p:txBody>
      </p:sp>
      <p:grpSp>
        <p:nvGrpSpPr>
          <p:cNvPr id="700" name="Google Shape;700;p56"/>
          <p:cNvGrpSpPr/>
          <p:nvPr/>
        </p:nvGrpSpPr>
        <p:grpSpPr>
          <a:xfrm>
            <a:off x="7140302" y="4430175"/>
            <a:ext cx="2003700" cy="606000"/>
            <a:chOff x="7140302" y="4430175"/>
            <a:chExt cx="2003700" cy="606000"/>
          </a:xfrm>
        </p:grpSpPr>
        <p:sp>
          <p:nvSpPr>
            <p:cNvPr id="701" name="Google Shape;701;p56"/>
            <p:cNvSpPr/>
            <p:nvPr/>
          </p:nvSpPr>
          <p:spPr>
            <a:xfrm>
              <a:off x="7199250" y="4430175"/>
              <a:ext cx="1885800" cy="6060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6"/>
            <p:cNvSpPr txBox="1"/>
            <p:nvPr/>
          </p:nvSpPr>
          <p:spPr>
            <a:xfrm>
              <a:off x="7140302" y="4565625"/>
              <a:ext cx="2003700" cy="33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100">
                  <a:solidFill>
                    <a:srgbClr val="434343"/>
                  </a:solidFill>
                  <a:latin typeface="Saira SemiCondensed Medium"/>
                  <a:ea typeface="Saira SemiCondensed Medium"/>
                  <a:cs typeface="Saira SemiCondensed Medium"/>
                  <a:sym typeface="Saira SemiCondensed Medium"/>
                </a:rPr>
                <a:t>EXPLORATION</a:t>
              </a:r>
              <a:endParaRPr i="0" sz="2100" u="none" cap="none" strike="noStrike">
                <a:solidFill>
                  <a:srgbClr val="434343"/>
                </a:solidFill>
                <a:latin typeface="Saira SemiCondensed Medium"/>
                <a:ea typeface="Saira SemiCondensed Medium"/>
                <a:cs typeface="Saira SemiCondensed Medium"/>
                <a:sym typeface="Saira SemiCondensed Medium"/>
              </a:endParaRPr>
            </a:p>
          </p:txBody>
        </p:sp>
      </p:grpSp>
      <p:grpSp>
        <p:nvGrpSpPr>
          <p:cNvPr id="703" name="Google Shape;703;p56"/>
          <p:cNvGrpSpPr/>
          <p:nvPr/>
        </p:nvGrpSpPr>
        <p:grpSpPr>
          <a:xfrm>
            <a:off x="322002" y="1030976"/>
            <a:ext cx="2003700" cy="606000"/>
            <a:chOff x="-139023" y="1128401"/>
            <a:chExt cx="2003700" cy="606000"/>
          </a:xfrm>
        </p:grpSpPr>
        <p:sp>
          <p:nvSpPr>
            <p:cNvPr id="704" name="Google Shape;704;p56"/>
            <p:cNvSpPr/>
            <p:nvPr/>
          </p:nvSpPr>
          <p:spPr>
            <a:xfrm rot="-5400000">
              <a:off x="559825" y="697901"/>
              <a:ext cx="606000" cy="14670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6"/>
            <p:cNvSpPr txBox="1"/>
            <p:nvPr/>
          </p:nvSpPr>
          <p:spPr>
            <a:xfrm>
              <a:off x="-139023" y="1263838"/>
              <a:ext cx="2003700" cy="33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100">
                  <a:solidFill>
                    <a:srgbClr val="434343"/>
                  </a:solidFill>
                  <a:latin typeface="Saira SemiCondensed Medium"/>
                  <a:ea typeface="Saira SemiCondensed Medium"/>
                  <a:cs typeface="Saira SemiCondensed Medium"/>
                  <a:sym typeface="Saira SemiCondensed Medium"/>
                </a:rPr>
                <a:t>CUROSITY</a:t>
              </a:r>
              <a:endParaRPr i="0" sz="2100" u="none" cap="none" strike="noStrike">
                <a:solidFill>
                  <a:srgbClr val="434343"/>
                </a:solidFill>
                <a:latin typeface="Saira SemiCondensed Medium"/>
                <a:ea typeface="Saira SemiCondensed Medium"/>
                <a:cs typeface="Saira SemiCondensed Medium"/>
                <a:sym typeface="Saira SemiCondensed Medium"/>
              </a:endParaRPr>
            </a:p>
          </p:txBody>
        </p:sp>
      </p:grpSp>
      <p:grpSp>
        <p:nvGrpSpPr>
          <p:cNvPr id="706" name="Google Shape;706;p56"/>
          <p:cNvGrpSpPr/>
          <p:nvPr/>
        </p:nvGrpSpPr>
        <p:grpSpPr>
          <a:xfrm>
            <a:off x="322002" y="4430176"/>
            <a:ext cx="2003700" cy="606000"/>
            <a:chOff x="-203323" y="1128401"/>
            <a:chExt cx="2003700" cy="606000"/>
          </a:xfrm>
        </p:grpSpPr>
        <p:sp>
          <p:nvSpPr>
            <p:cNvPr id="707" name="Google Shape;707;p56"/>
            <p:cNvSpPr/>
            <p:nvPr/>
          </p:nvSpPr>
          <p:spPr>
            <a:xfrm rot="-5400000">
              <a:off x="495525" y="697901"/>
              <a:ext cx="606000" cy="14670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6"/>
            <p:cNvSpPr txBox="1"/>
            <p:nvPr/>
          </p:nvSpPr>
          <p:spPr>
            <a:xfrm>
              <a:off x="-203323" y="1263838"/>
              <a:ext cx="2003700" cy="33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100">
                  <a:solidFill>
                    <a:srgbClr val="434343"/>
                  </a:solidFill>
                  <a:latin typeface="Saira SemiCondensed Medium"/>
                  <a:ea typeface="Saira SemiCondensed Medium"/>
                  <a:cs typeface="Saira SemiCondensed Medium"/>
                  <a:sym typeface="Saira SemiCondensed Medium"/>
                </a:rPr>
                <a:t>RESILIENCE</a:t>
              </a:r>
              <a:endParaRPr i="0" sz="2100" u="none" cap="none" strike="noStrike">
                <a:solidFill>
                  <a:srgbClr val="434343"/>
                </a:solidFill>
                <a:latin typeface="Saira SemiCondensed Medium"/>
                <a:ea typeface="Saira SemiCondensed Medium"/>
                <a:cs typeface="Saira SemiCondensed Medium"/>
                <a:sym typeface="Saira SemiCondensed Medium"/>
              </a:endParaRPr>
            </a:p>
          </p:txBody>
        </p:sp>
      </p:grpSp>
      <p:grpSp>
        <p:nvGrpSpPr>
          <p:cNvPr id="709" name="Google Shape;709;p56"/>
          <p:cNvGrpSpPr/>
          <p:nvPr/>
        </p:nvGrpSpPr>
        <p:grpSpPr>
          <a:xfrm>
            <a:off x="7140302" y="1110725"/>
            <a:ext cx="2003700" cy="606000"/>
            <a:chOff x="7140302" y="1110725"/>
            <a:chExt cx="2003700" cy="606000"/>
          </a:xfrm>
        </p:grpSpPr>
        <p:sp>
          <p:nvSpPr>
            <p:cNvPr id="710" name="Google Shape;710;p56"/>
            <p:cNvSpPr/>
            <p:nvPr/>
          </p:nvSpPr>
          <p:spPr>
            <a:xfrm>
              <a:off x="7199250" y="1110725"/>
              <a:ext cx="1885800" cy="6060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6"/>
            <p:cNvSpPr txBox="1"/>
            <p:nvPr/>
          </p:nvSpPr>
          <p:spPr>
            <a:xfrm>
              <a:off x="7140302" y="1246175"/>
              <a:ext cx="2003700" cy="33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100">
                  <a:solidFill>
                    <a:srgbClr val="434343"/>
                  </a:solidFill>
                  <a:latin typeface="Saira SemiCondensed Medium"/>
                  <a:ea typeface="Saira SemiCondensed Medium"/>
                  <a:cs typeface="Saira SemiCondensed Medium"/>
                  <a:sym typeface="Saira SemiCondensed Medium"/>
                </a:rPr>
                <a:t>MOTIVATION</a:t>
              </a:r>
              <a:endParaRPr i="0" sz="2100" u="none" cap="none" strike="noStrike">
                <a:solidFill>
                  <a:srgbClr val="434343"/>
                </a:solidFill>
                <a:latin typeface="Saira SemiCondensed Medium"/>
                <a:ea typeface="Saira SemiCondensed Medium"/>
                <a:cs typeface="Saira SemiCondensed Medium"/>
                <a:sym typeface="Saira SemiCondensed Medium"/>
              </a:endParaRPr>
            </a:p>
          </p:txBody>
        </p:sp>
      </p:grpSp>
      <p:pic>
        <p:nvPicPr>
          <p:cNvPr id="712" name="Google Shape;712;p56" title="YouCut_20210505_123514693.mp4">
            <a:hlinkClick r:id="rId3"/>
          </p:cNvPr>
          <p:cNvPicPr preferRelativeResize="0"/>
          <p:nvPr/>
        </p:nvPicPr>
        <p:blipFill>
          <a:blip r:embed="rId4">
            <a:alphaModFix/>
          </a:blip>
          <a:stretch>
            <a:fillRect/>
          </a:stretch>
        </p:blipFill>
        <p:spPr>
          <a:xfrm>
            <a:off x="2449125" y="1866750"/>
            <a:ext cx="4130276" cy="2360150"/>
          </a:xfrm>
          <a:prstGeom prst="rect">
            <a:avLst/>
          </a:prstGeom>
          <a:noFill/>
          <a:ln cap="flat" cmpd="sng" w="28575">
            <a:solidFill>
              <a:schemeClr val="accent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7"/>
          <p:cNvSpPr txBox="1"/>
          <p:nvPr>
            <p:ph idx="4" type="title"/>
          </p:nvPr>
        </p:nvSpPr>
        <p:spPr>
          <a:xfrm>
            <a:off x="2472025" y="141800"/>
            <a:ext cx="4948500" cy="7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lang="en" sz="3200">
                <a:latin typeface="Saira SemiCondensed Medium"/>
                <a:ea typeface="Saira SemiCondensed Medium"/>
                <a:cs typeface="Saira SemiCondensed Medium"/>
                <a:sym typeface="Saira SemiCondensed Medium"/>
              </a:rPr>
              <a:t>Emotions and The Brain</a:t>
            </a:r>
            <a:endParaRPr b="0" sz="3200">
              <a:latin typeface="Saira SemiCondensed Medium"/>
              <a:ea typeface="Saira SemiCondensed Medium"/>
              <a:cs typeface="Saira SemiCondensed Medium"/>
              <a:sym typeface="Saira SemiCondensed Medium"/>
            </a:endParaRPr>
          </a:p>
        </p:txBody>
      </p:sp>
      <p:sp>
        <p:nvSpPr>
          <p:cNvPr id="718" name="Google Shape;718;p57"/>
          <p:cNvSpPr/>
          <p:nvPr/>
        </p:nvSpPr>
        <p:spPr>
          <a:xfrm>
            <a:off x="-1071575" y="1211650"/>
            <a:ext cx="6848700" cy="17562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7"/>
          <p:cNvSpPr/>
          <p:nvPr/>
        </p:nvSpPr>
        <p:spPr>
          <a:xfrm>
            <a:off x="4274375" y="2967850"/>
            <a:ext cx="5115000" cy="17562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7"/>
          <p:cNvSpPr txBox="1"/>
          <p:nvPr>
            <p:ph idx="2" type="title"/>
          </p:nvPr>
        </p:nvSpPr>
        <p:spPr>
          <a:xfrm>
            <a:off x="2252525" y="1404378"/>
            <a:ext cx="3545700" cy="96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en" sz="3600">
                <a:solidFill>
                  <a:srgbClr val="434343"/>
                </a:solidFill>
              </a:rPr>
              <a:t>Stranger Warriness</a:t>
            </a:r>
            <a:r>
              <a:rPr lang="en">
                <a:solidFill>
                  <a:schemeClr val="lt1"/>
                </a:solidFill>
              </a:rPr>
              <a:t> </a:t>
            </a:r>
            <a:endParaRPr>
              <a:solidFill>
                <a:schemeClr val="lt1"/>
              </a:solidFill>
            </a:endParaRPr>
          </a:p>
        </p:txBody>
      </p:sp>
      <p:sp>
        <p:nvSpPr>
          <p:cNvPr id="721" name="Google Shape;721;p57"/>
          <p:cNvSpPr txBox="1"/>
          <p:nvPr>
            <p:ph type="title"/>
          </p:nvPr>
        </p:nvSpPr>
        <p:spPr>
          <a:xfrm>
            <a:off x="4274375" y="3435089"/>
            <a:ext cx="3414600" cy="82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3600"/>
              <a:t> </a:t>
            </a:r>
            <a:r>
              <a:rPr lang="en" sz="3600"/>
              <a:t>Stranger Anxiety</a:t>
            </a:r>
            <a:endParaRPr sz="3600"/>
          </a:p>
        </p:txBody>
      </p:sp>
      <p:pic>
        <p:nvPicPr>
          <p:cNvPr id="722" name="Google Shape;722;p57"/>
          <p:cNvPicPr preferRelativeResize="0"/>
          <p:nvPr/>
        </p:nvPicPr>
        <p:blipFill>
          <a:blip r:embed="rId3">
            <a:alphaModFix/>
          </a:blip>
          <a:stretch>
            <a:fillRect/>
          </a:stretch>
        </p:blipFill>
        <p:spPr>
          <a:xfrm>
            <a:off x="0" y="1211650"/>
            <a:ext cx="2252525" cy="1756200"/>
          </a:xfrm>
          <a:prstGeom prst="rect">
            <a:avLst/>
          </a:prstGeom>
          <a:noFill/>
          <a:ln>
            <a:noFill/>
          </a:ln>
        </p:spPr>
      </p:pic>
      <p:pic>
        <p:nvPicPr>
          <p:cNvPr id="723" name="Google Shape;723;p57"/>
          <p:cNvPicPr preferRelativeResize="0"/>
          <p:nvPr/>
        </p:nvPicPr>
        <p:blipFill>
          <a:blip r:embed="rId4">
            <a:alphaModFix/>
          </a:blip>
          <a:stretch>
            <a:fillRect/>
          </a:stretch>
        </p:blipFill>
        <p:spPr>
          <a:xfrm>
            <a:off x="7276175" y="2967850"/>
            <a:ext cx="2252526" cy="175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8"/>
          <p:cNvSpPr txBox="1"/>
          <p:nvPr>
            <p:ph idx="4" type="title"/>
          </p:nvPr>
        </p:nvSpPr>
        <p:spPr>
          <a:xfrm>
            <a:off x="2472025" y="141800"/>
            <a:ext cx="4948500" cy="7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lang="en" sz="3200">
                <a:latin typeface="Saira SemiCondensed Medium"/>
                <a:ea typeface="Saira SemiCondensed Medium"/>
                <a:cs typeface="Saira SemiCondensed Medium"/>
                <a:sym typeface="Saira SemiCondensed Medium"/>
              </a:rPr>
              <a:t>Emotions and The Brain</a:t>
            </a:r>
            <a:endParaRPr b="0" sz="3200">
              <a:latin typeface="Saira SemiCondensed Medium"/>
              <a:ea typeface="Saira SemiCondensed Medium"/>
              <a:cs typeface="Saira SemiCondensed Medium"/>
              <a:sym typeface="Saira SemiCondensed Medium"/>
            </a:endParaRPr>
          </a:p>
        </p:txBody>
      </p:sp>
      <p:sp>
        <p:nvSpPr>
          <p:cNvPr id="729" name="Google Shape;729;p58"/>
          <p:cNvSpPr/>
          <p:nvPr/>
        </p:nvSpPr>
        <p:spPr>
          <a:xfrm>
            <a:off x="-1071575" y="1211650"/>
            <a:ext cx="6848700" cy="17562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8"/>
          <p:cNvSpPr/>
          <p:nvPr/>
        </p:nvSpPr>
        <p:spPr>
          <a:xfrm>
            <a:off x="4274375" y="2967850"/>
            <a:ext cx="5115000" cy="17562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p58"/>
          <p:cNvPicPr preferRelativeResize="0"/>
          <p:nvPr/>
        </p:nvPicPr>
        <p:blipFill>
          <a:blip r:embed="rId3">
            <a:alphaModFix/>
          </a:blip>
          <a:stretch>
            <a:fillRect/>
          </a:stretch>
        </p:blipFill>
        <p:spPr>
          <a:xfrm>
            <a:off x="0" y="1211650"/>
            <a:ext cx="2252525" cy="1756200"/>
          </a:xfrm>
          <a:prstGeom prst="rect">
            <a:avLst/>
          </a:prstGeom>
          <a:noFill/>
          <a:ln>
            <a:noFill/>
          </a:ln>
        </p:spPr>
      </p:pic>
      <p:pic>
        <p:nvPicPr>
          <p:cNvPr id="732" name="Google Shape;732;p58"/>
          <p:cNvPicPr preferRelativeResize="0"/>
          <p:nvPr/>
        </p:nvPicPr>
        <p:blipFill>
          <a:blip r:embed="rId4">
            <a:alphaModFix/>
          </a:blip>
          <a:stretch>
            <a:fillRect/>
          </a:stretch>
        </p:blipFill>
        <p:spPr>
          <a:xfrm>
            <a:off x="7276175" y="2967850"/>
            <a:ext cx="2252526" cy="1756200"/>
          </a:xfrm>
          <a:prstGeom prst="rect">
            <a:avLst/>
          </a:prstGeom>
          <a:noFill/>
          <a:ln>
            <a:noFill/>
          </a:ln>
        </p:spPr>
      </p:pic>
      <p:sp>
        <p:nvSpPr>
          <p:cNvPr id="733" name="Google Shape;733;p58"/>
          <p:cNvSpPr txBox="1"/>
          <p:nvPr/>
        </p:nvSpPr>
        <p:spPr>
          <a:xfrm>
            <a:off x="2543900" y="1555500"/>
            <a:ext cx="2304000" cy="965400"/>
          </a:xfrm>
          <a:prstGeom prst="rect">
            <a:avLst/>
          </a:prstGeom>
          <a:noFill/>
          <a:ln>
            <a:noFill/>
          </a:ln>
        </p:spPr>
        <p:txBody>
          <a:bodyPr anchorCtr="0" anchor="ctr" bIns="91425" lIns="91425" spcFirstLastPara="1" rIns="91425" wrap="square" tIns="91425">
            <a:noAutofit/>
          </a:bodyPr>
          <a:lstStyle/>
          <a:p>
            <a:pPr indent="-368300" lvl="0" marL="457200" marR="0" rtl="0" algn="just">
              <a:lnSpc>
                <a:spcPct val="115000"/>
              </a:lnSpc>
              <a:spcBef>
                <a:spcPts val="0"/>
              </a:spcBef>
              <a:spcAft>
                <a:spcPts val="0"/>
              </a:spcAft>
              <a:buClr>
                <a:srgbClr val="434343"/>
              </a:buClr>
              <a:buSzPts val="2200"/>
              <a:buFont typeface="Marvel"/>
              <a:buChar char="❏"/>
            </a:pPr>
            <a:r>
              <a:rPr b="1" lang="en" sz="2200">
                <a:solidFill>
                  <a:srgbClr val="434343"/>
                </a:solidFill>
                <a:latin typeface="Marvel"/>
                <a:ea typeface="Marvel"/>
                <a:cs typeface="Marvel"/>
                <a:sym typeface="Marvel"/>
              </a:rPr>
              <a:t>TRUST</a:t>
            </a:r>
            <a:endParaRPr b="1" sz="2200">
              <a:solidFill>
                <a:srgbClr val="434343"/>
              </a:solidFill>
              <a:latin typeface="Marvel"/>
              <a:ea typeface="Marvel"/>
              <a:cs typeface="Marvel"/>
              <a:sym typeface="Marvel"/>
            </a:endParaRPr>
          </a:p>
          <a:p>
            <a:pPr indent="-368300" lvl="0" marL="457200" marR="0" rtl="0" algn="just">
              <a:lnSpc>
                <a:spcPct val="115000"/>
              </a:lnSpc>
              <a:spcBef>
                <a:spcPts val="0"/>
              </a:spcBef>
              <a:spcAft>
                <a:spcPts val="0"/>
              </a:spcAft>
              <a:buClr>
                <a:srgbClr val="434343"/>
              </a:buClr>
              <a:buSzPts val="2200"/>
              <a:buFont typeface="Marvel"/>
              <a:buChar char="❏"/>
            </a:pPr>
            <a:r>
              <a:rPr b="1" lang="en" sz="2200">
                <a:solidFill>
                  <a:srgbClr val="434343"/>
                </a:solidFill>
                <a:latin typeface="Marvel"/>
                <a:ea typeface="Marvel"/>
                <a:cs typeface="Marvel"/>
                <a:sym typeface="Marvel"/>
              </a:rPr>
              <a:t>CO-OPERATION</a:t>
            </a:r>
            <a:endParaRPr b="1" sz="2200">
              <a:solidFill>
                <a:srgbClr val="434343"/>
              </a:solidFill>
              <a:latin typeface="Marvel"/>
              <a:ea typeface="Marvel"/>
              <a:cs typeface="Marvel"/>
              <a:sym typeface="Marvel"/>
            </a:endParaRPr>
          </a:p>
        </p:txBody>
      </p:sp>
      <p:sp>
        <p:nvSpPr>
          <p:cNvPr id="734" name="Google Shape;734;p58"/>
          <p:cNvSpPr txBox="1"/>
          <p:nvPr/>
        </p:nvSpPr>
        <p:spPr>
          <a:xfrm>
            <a:off x="4507225" y="3363250"/>
            <a:ext cx="2304000" cy="965400"/>
          </a:xfrm>
          <a:prstGeom prst="rect">
            <a:avLst/>
          </a:prstGeom>
          <a:noFill/>
          <a:ln>
            <a:noFill/>
          </a:ln>
        </p:spPr>
        <p:txBody>
          <a:bodyPr anchorCtr="0" anchor="ctr" bIns="91425" lIns="91425" spcFirstLastPara="1" rIns="91425" wrap="square" tIns="91425">
            <a:noAutofit/>
          </a:bodyPr>
          <a:lstStyle/>
          <a:p>
            <a:pPr indent="-368300" lvl="0" marL="457200" marR="0" rtl="0" algn="just">
              <a:lnSpc>
                <a:spcPct val="115000"/>
              </a:lnSpc>
              <a:spcBef>
                <a:spcPts val="0"/>
              </a:spcBef>
              <a:spcAft>
                <a:spcPts val="0"/>
              </a:spcAft>
              <a:buClr>
                <a:srgbClr val="434343"/>
              </a:buClr>
              <a:buSzPts val="2200"/>
              <a:buFont typeface="Marvel"/>
              <a:buChar char="❏"/>
            </a:pPr>
            <a:r>
              <a:rPr b="1" lang="en" sz="2200">
                <a:solidFill>
                  <a:srgbClr val="434343"/>
                </a:solidFill>
                <a:latin typeface="Marvel"/>
                <a:ea typeface="Marvel"/>
                <a:cs typeface="Marvel"/>
                <a:sym typeface="Marvel"/>
              </a:rPr>
              <a:t>MISTRUST</a:t>
            </a:r>
            <a:endParaRPr b="1" sz="2200">
              <a:solidFill>
                <a:srgbClr val="434343"/>
              </a:solidFill>
              <a:latin typeface="Marvel"/>
              <a:ea typeface="Marvel"/>
              <a:cs typeface="Marvel"/>
              <a:sym typeface="Marvel"/>
            </a:endParaRPr>
          </a:p>
          <a:p>
            <a:pPr indent="-368300" lvl="0" marL="457200" marR="0" rtl="0" algn="just">
              <a:lnSpc>
                <a:spcPct val="115000"/>
              </a:lnSpc>
              <a:spcBef>
                <a:spcPts val="0"/>
              </a:spcBef>
              <a:spcAft>
                <a:spcPts val="0"/>
              </a:spcAft>
              <a:buClr>
                <a:srgbClr val="434343"/>
              </a:buClr>
              <a:buSzPts val="2200"/>
              <a:buFont typeface="Marvel"/>
              <a:buChar char="❏"/>
            </a:pPr>
            <a:r>
              <a:rPr b="1" lang="en" sz="2200">
                <a:solidFill>
                  <a:srgbClr val="434343"/>
                </a:solidFill>
                <a:latin typeface="Marvel"/>
                <a:ea typeface="Marvel"/>
                <a:cs typeface="Marvel"/>
                <a:sym typeface="Marvel"/>
              </a:rPr>
              <a:t>UNFAMILIAR</a:t>
            </a:r>
            <a:endParaRPr b="1" sz="2200">
              <a:solidFill>
                <a:srgbClr val="434343"/>
              </a:solidFill>
              <a:latin typeface="Marvel"/>
              <a:ea typeface="Marvel"/>
              <a:cs typeface="Marvel"/>
              <a:sym typeface="Marv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9"/>
          <p:cNvSpPr/>
          <p:nvPr/>
        </p:nvSpPr>
        <p:spPr>
          <a:xfrm>
            <a:off x="-1186725" y="807709"/>
            <a:ext cx="5512500" cy="5512500"/>
          </a:xfrm>
          <a:prstGeom prst="ellipse">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9"/>
          <p:cNvSpPr/>
          <p:nvPr/>
        </p:nvSpPr>
        <p:spPr>
          <a:xfrm>
            <a:off x="-108125" y="2036930"/>
            <a:ext cx="3355500" cy="3355500"/>
          </a:xfrm>
          <a:prstGeom prst="ellipse">
            <a:avLst/>
          </a:prstGeom>
          <a:solidFill>
            <a:srgbClr val="AED7E8">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9"/>
          <p:cNvSpPr/>
          <p:nvPr/>
        </p:nvSpPr>
        <p:spPr>
          <a:xfrm>
            <a:off x="842850" y="2933600"/>
            <a:ext cx="1453500" cy="1453500"/>
          </a:xfrm>
          <a:prstGeom prst="ellipse">
            <a:avLst/>
          </a:prstGeom>
          <a:solidFill>
            <a:srgbClr val="F2D9CF">
              <a:alpha val="7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9"/>
          <p:cNvSpPr txBox="1"/>
          <p:nvPr>
            <p:ph type="ctrTitle"/>
          </p:nvPr>
        </p:nvSpPr>
        <p:spPr>
          <a:xfrm flipH="1">
            <a:off x="5618350" y="1200775"/>
            <a:ext cx="1453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ATTACHMENT</a:t>
            </a:r>
            <a:endParaRPr>
              <a:solidFill>
                <a:schemeClr val="dk1"/>
              </a:solidFill>
            </a:endParaRPr>
          </a:p>
        </p:txBody>
      </p:sp>
      <p:sp>
        <p:nvSpPr>
          <p:cNvPr id="743" name="Google Shape;743;p59"/>
          <p:cNvSpPr txBox="1"/>
          <p:nvPr>
            <p:ph type="ctrTitle"/>
          </p:nvPr>
        </p:nvSpPr>
        <p:spPr>
          <a:xfrm flipH="1">
            <a:off x="1210213" y="1229309"/>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01</a:t>
            </a:r>
            <a:endParaRPr sz="3000">
              <a:solidFill>
                <a:schemeClr val="lt1"/>
              </a:solidFill>
            </a:endParaRPr>
          </a:p>
        </p:txBody>
      </p:sp>
      <p:sp>
        <p:nvSpPr>
          <p:cNvPr id="744" name="Google Shape;744;p59"/>
          <p:cNvSpPr txBox="1"/>
          <p:nvPr>
            <p:ph type="ctrTitle"/>
          </p:nvPr>
        </p:nvSpPr>
        <p:spPr>
          <a:xfrm flipH="1">
            <a:off x="1210213" y="228443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02</a:t>
            </a:r>
            <a:endParaRPr sz="3000">
              <a:solidFill>
                <a:schemeClr val="lt1"/>
              </a:solidFill>
            </a:endParaRPr>
          </a:p>
        </p:txBody>
      </p:sp>
      <p:sp>
        <p:nvSpPr>
          <p:cNvPr id="745" name="Google Shape;745;p59"/>
          <p:cNvSpPr txBox="1"/>
          <p:nvPr>
            <p:ph type="ctrTitle"/>
          </p:nvPr>
        </p:nvSpPr>
        <p:spPr>
          <a:xfrm flipH="1">
            <a:off x="1210213" y="337145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03</a:t>
            </a:r>
            <a:endParaRPr sz="3000">
              <a:solidFill>
                <a:schemeClr val="lt1"/>
              </a:solidFill>
            </a:endParaRPr>
          </a:p>
        </p:txBody>
      </p:sp>
      <p:cxnSp>
        <p:nvCxnSpPr>
          <p:cNvPr id="746" name="Google Shape;746;p59"/>
          <p:cNvCxnSpPr>
            <a:endCxn id="742" idx="3"/>
          </p:cNvCxnSpPr>
          <p:nvPr/>
        </p:nvCxnSpPr>
        <p:spPr>
          <a:xfrm>
            <a:off x="2163550" y="1489675"/>
            <a:ext cx="3454800" cy="0"/>
          </a:xfrm>
          <a:prstGeom prst="straightConnector1">
            <a:avLst/>
          </a:prstGeom>
          <a:noFill/>
          <a:ln cap="flat" cmpd="sng" w="19050">
            <a:solidFill>
              <a:schemeClr val="accent2"/>
            </a:solidFill>
            <a:prstDash val="solid"/>
            <a:round/>
            <a:headEnd len="sm" w="sm" type="none"/>
            <a:tailEnd len="sm" w="sm" type="none"/>
          </a:ln>
        </p:spPr>
      </p:cxnSp>
      <p:sp>
        <p:nvSpPr>
          <p:cNvPr id="747" name="Google Shape;747;p59"/>
          <p:cNvSpPr txBox="1"/>
          <p:nvPr>
            <p:ph type="ctrTitle"/>
          </p:nvPr>
        </p:nvSpPr>
        <p:spPr>
          <a:xfrm flipH="1">
            <a:off x="4962117" y="4387100"/>
            <a:ext cx="3223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solidFill>
                  <a:srgbClr val="434343"/>
                </a:solidFill>
              </a:rPr>
              <a:t>Separation Anxiety</a:t>
            </a:r>
            <a:endParaRPr sz="1700">
              <a:solidFill>
                <a:srgbClr val="434343"/>
              </a:solidFill>
            </a:endParaRPr>
          </a:p>
        </p:txBody>
      </p:sp>
      <p:pic>
        <p:nvPicPr>
          <p:cNvPr id="748" name="Google Shape;748;p59" title="YouCut_20210505_123354756.mp4">
            <a:hlinkClick r:id="rId3"/>
          </p:cNvPr>
          <p:cNvPicPr preferRelativeResize="0"/>
          <p:nvPr/>
        </p:nvPicPr>
        <p:blipFill>
          <a:blip r:embed="rId4">
            <a:alphaModFix/>
          </a:blip>
          <a:stretch>
            <a:fillRect/>
          </a:stretch>
        </p:blipFill>
        <p:spPr>
          <a:xfrm>
            <a:off x="5368213" y="2113150"/>
            <a:ext cx="2411625" cy="2411625"/>
          </a:xfrm>
          <a:prstGeom prst="rect">
            <a:avLst/>
          </a:prstGeom>
          <a:noFill/>
          <a:ln cap="flat" cmpd="sng" w="38100">
            <a:solidFill>
              <a:schemeClr val="accent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0"/>
          <p:cNvSpPr/>
          <p:nvPr/>
        </p:nvSpPr>
        <p:spPr>
          <a:xfrm>
            <a:off x="-1186725" y="807709"/>
            <a:ext cx="5512500" cy="5512500"/>
          </a:xfrm>
          <a:prstGeom prst="ellipse">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0"/>
          <p:cNvSpPr/>
          <p:nvPr/>
        </p:nvSpPr>
        <p:spPr>
          <a:xfrm>
            <a:off x="-108125" y="2036930"/>
            <a:ext cx="3355500" cy="3355500"/>
          </a:xfrm>
          <a:prstGeom prst="ellipse">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0"/>
          <p:cNvSpPr/>
          <p:nvPr/>
        </p:nvSpPr>
        <p:spPr>
          <a:xfrm>
            <a:off x="842850" y="2933600"/>
            <a:ext cx="1453500" cy="1453500"/>
          </a:xfrm>
          <a:prstGeom prst="ellipse">
            <a:avLst/>
          </a:prstGeom>
          <a:solidFill>
            <a:srgbClr val="F2D9CF">
              <a:alpha val="7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0"/>
          <p:cNvSpPr txBox="1"/>
          <p:nvPr>
            <p:ph idx="4" type="ctrTitle"/>
          </p:nvPr>
        </p:nvSpPr>
        <p:spPr>
          <a:xfrm flipH="1">
            <a:off x="4939255" y="2230130"/>
            <a:ext cx="1911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highlight>
                  <a:srgbClr val="EE8C94"/>
                </a:highlight>
              </a:rPr>
              <a:t>AWARENESS</a:t>
            </a:r>
            <a:endParaRPr>
              <a:solidFill>
                <a:schemeClr val="dk1"/>
              </a:solidFill>
              <a:highlight>
                <a:srgbClr val="EE8C94"/>
              </a:highlight>
            </a:endParaRPr>
          </a:p>
        </p:txBody>
      </p:sp>
      <p:sp>
        <p:nvSpPr>
          <p:cNvPr id="757" name="Google Shape;757;p60"/>
          <p:cNvSpPr txBox="1"/>
          <p:nvPr>
            <p:ph type="ctrTitle"/>
          </p:nvPr>
        </p:nvSpPr>
        <p:spPr>
          <a:xfrm flipH="1">
            <a:off x="1210213" y="1229309"/>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01</a:t>
            </a:r>
            <a:endParaRPr sz="3000">
              <a:solidFill>
                <a:schemeClr val="lt1"/>
              </a:solidFill>
            </a:endParaRPr>
          </a:p>
        </p:txBody>
      </p:sp>
      <p:sp>
        <p:nvSpPr>
          <p:cNvPr id="758" name="Google Shape;758;p60"/>
          <p:cNvSpPr txBox="1"/>
          <p:nvPr>
            <p:ph type="ctrTitle"/>
          </p:nvPr>
        </p:nvSpPr>
        <p:spPr>
          <a:xfrm flipH="1">
            <a:off x="1210213" y="228443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02</a:t>
            </a:r>
            <a:endParaRPr sz="3000">
              <a:solidFill>
                <a:schemeClr val="lt1"/>
              </a:solidFill>
            </a:endParaRPr>
          </a:p>
        </p:txBody>
      </p:sp>
      <p:sp>
        <p:nvSpPr>
          <p:cNvPr id="759" name="Google Shape;759;p60"/>
          <p:cNvSpPr txBox="1"/>
          <p:nvPr>
            <p:ph type="ctrTitle"/>
          </p:nvPr>
        </p:nvSpPr>
        <p:spPr>
          <a:xfrm flipH="1">
            <a:off x="1210213" y="337145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03</a:t>
            </a:r>
            <a:endParaRPr sz="3000">
              <a:solidFill>
                <a:schemeClr val="lt1"/>
              </a:solidFill>
            </a:endParaRPr>
          </a:p>
        </p:txBody>
      </p:sp>
      <p:cxnSp>
        <p:nvCxnSpPr>
          <p:cNvPr id="760" name="Google Shape;760;p60"/>
          <p:cNvCxnSpPr/>
          <p:nvPr/>
        </p:nvCxnSpPr>
        <p:spPr>
          <a:xfrm>
            <a:off x="2014663" y="2571750"/>
            <a:ext cx="2843100" cy="0"/>
          </a:xfrm>
          <a:prstGeom prst="straightConnector1">
            <a:avLst/>
          </a:prstGeom>
          <a:noFill/>
          <a:ln cap="flat" cmpd="sng" w="19050">
            <a:solidFill>
              <a:schemeClr val="accent2"/>
            </a:solidFill>
            <a:prstDash val="solid"/>
            <a:round/>
            <a:headEnd len="sm" w="sm" type="none"/>
            <a:tailEnd len="sm" w="sm" type="none"/>
          </a:ln>
        </p:spPr>
      </p:cxnSp>
      <p:sp>
        <p:nvSpPr>
          <p:cNvPr id="761" name="Google Shape;761;p60"/>
          <p:cNvSpPr txBox="1"/>
          <p:nvPr>
            <p:ph idx="2" type="ctrTitle"/>
          </p:nvPr>
        </p:nvSpPr>
        <p:spPr>
          <a:xfrm flipH="1">
            <a:off x="5413018" y="3290579"/>
            <a:ext cx="1560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ROUGE TEST</a:t>
            </a:r>
            <a:endParaRPr>
              <a:solidFill>
                <a:schemeClr val="dk1"/>
              </a:solidFill>
            </a:endParaRPr>
          </a:p>
        </p:txBody>
      </p:sp>
      <p:cxnSp>
        <p:nvCxnSpPr>
          <p:cNvPr id="762" name="Google Shape;762;p60"/>
          <p:cNvCxnSpPr/>
          <p:nvPr/>
        </p:nvCxnSpPr>
        <p:spPr>
          <a:xfrm>
            <a:off x="2014663" y="3660350"/>
            <a:ext cx="3290700" cy="0"/>
          </a:xfrm>
          <a:prstGeom prst="straightConnector1">
            <a:avLst/>
          </a:prstGeom>
          <a:noFill/>
          <a:ln cap="flat" cmpd="sng" w="19050">
            <a:solidFill>
              <a:schemeClr val="accent2"/>
            </a:solidFill>
            <a:prstDash val="solid"/>
            <a:round/>
            <a:headEnd len="sm" w="sm" type="none"/>
            <a:tailEnd len="sm" w="sm" type="none"/>
          </a:ln>
        </p:spPr>
      </p:cxnSp>
      <p:sp>
        <p:nvSpPr>
          <p:cNvPr id="763" name="Google Shape;763;p60"/>
          <p:cNvSpPr txBox="1"/>
          <p:nvPr>
            <p:ph type="ctrTitle"/>
          </p:nvPr>
        </p:nvSpPr>
        <p:spPr>
          <a:xfrm flipH="1">
            <a:off x="4391025" y="1169675"/>
            <a:ext cx="2214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ATTACHMENT</a:t>
            </a:r>
            <a:endParaRPr>
              <a:solidFill>
                <a:schemeClr val="dk1"/>
              </a:solidFill>
            </a:endParaRPr>
          </a:p>
        </p:txBody>
      </p:sp>
      <p:cxnSp>
        <p:nvCxnSpPr>
          <p:cNvPr id="764" name="Google Shape;764;p60"/>
          <p:cNvCxnSpPr/>
          <p:nvPr/>
        </p:nvCxnSpPr>
        <p:spPr>
          <a:xfrm>
            <a:off x="2014663" y="1489675"/>
            <a:ext cx="2214900" cy="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1"/>
          <p:cNvSpPr/>
          <p:nvPr/>
        </p:nvSpPr>
        <p:spPr>
          <a:xfrm>
            <a:off x="-1186725" y="807709"/>
            <a:ext cx="5512500" cy="5512500"/>
          </a:xfrm>
          <a:prstGeom prst="ellipse">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108125" y="2036930"/>
            <a:ext cx="3355500" cy="3355500"/>
          </a:xfrm>
          <a:prstGeom prst="ellipse">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842850" y="2933600"/>
            <a:ext cx="1453500" cy="1453500"/>
          </a:xfrm>
          <a:prstGeom prst="ellipse">
            <a:avLst/>
          </a:prstGeom>
          <a:solidFill>
            <a:srgbClr val="F2D9CF">
              <a:alpha val="7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txBox="1"/>
          <p:nvPr>
            <p:ph idx="4" type="ctrTitle"/>
          </p:nvPr>
        </p:nvSpPr>
        <p:spPr>
          <a:xfrm flipH="1">
            <a:off x="4939255" y="2230130"/>
            <a:ext cx="1911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AWARENESS</a:t>
            </a:r>
            <a:endParaRPr>
              <a:solidFill>
                <a:schemeClr val="dk1"/>
              </a:solidFill>
            </a:endParaRPr>
          </a:p>
        </p:txBody>
      </p:sp>
      <p:sp>
        <p:nvSpPr>
          <p:cNvPr id="773" name="Google Shape;773;p61"/>
          <p:cNvSpPr txBox="1"/>
          <p:nvPr>
            <p:ph type="ctrTitle"/>
          </p:nvPr>
        </p:nvSpPr>
        <p:spPr>
          <a:xfrm flipH="1">
            <a:off x="1210213" y="1229309"/>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01</a:t>
            </a:r>
            <a:endParaRPr sz="3000">
              <a:solidFill>
                <a:schemeClr val="lt1"/>
              </a:solidFill>
            </a:endParaRPr>
          </a:p>
        </p:txBody>
      </p:sp>
      <p:sp>
        <p:nvSpPr>
          <p:cNvPr id="774" name="Google Shape;774;p61"/>
          <p:cNvSpPr txBox="1"/>
          <p:nvPr>
            <p:ph type="ctrTitle"/>
          </p:nvPr>
        </p:nvSpPr>
        <p:spPr>
          <a:xfrm flipH="1">
            <a:off x="1210213" y="228443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02</a:t>
            </a:r>
            <a:endParaRPr sz="3000">
              <a:solidFill>
                <a:schemeClr val="lt1"/>
              </a:solidFill>
            </a:endParaRPr>
          </a:p>
        </p:txBody>
      </p:sp>
      <p:sp>
        <p:nvSpPr>
          <p:cNvPr id="775" name="Google Shape;775;p61"/>
          <p:cNvSpPr txBox="1"/>
          <p:nvPr>
            <p:ph type="ctrTitle"/>
          </p:nvPr>
        </p:nvSpPr>
        <p:spPr>
          <a:xfrm flipH="1">
            <a:off x="1210213" y="3371450"/>
            <a:ext cx="70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solidFill>
                  <a:schemeClr val="lt1"/>
                </a:solidFill>
              </a:rPr>
              <a:t>03</a:t>
            </a:r>
            <a:endParaRPr sz="3000">
              <a:solidFill>
                <a:schemeClr val="lt1"/>
              </a:solidFill>
            </a:endParaRPr>
          </a:p>
        </p:txBody>
      </p:sp>
      <p:cxnSp>
        <p:nvCxnSpPr>
          <p:cNvPr id="776" name="Google Shape;776;p61"/>
          <p:cNvCxnSpPr/>
          <p:nvPr/>
        </p:nvCxnSpPr>
        <p:spPr>
          <a:xfrm>
            <a:off x="2014663" y="2571750"/>
            <a:ext cx="2843100" cy="0"/>
          </a:xfrm>
          <a:prstGeom prst="straightConnector1">
            <a:avLst/>
          </a:prstGeom>
          <a:noFill/>
          <a:ln cap="flat" cmpd="sng" w="19050">
            <a:solidFill>
              <a:schemeClr val="accent2"/>
            </a:solidFill>
            <a:prstDash val="solid"/>
            <a:round/>
            <a:headEnd len="sm" w="sm" type="none"/>
            <a:tailEnd len="sm" w="sm" type="none"/>
          </a:ln>
        </p:spPr>
      </p:cxnSp>
      <p:sp>
        <p:nvSpPr>
          <p:cNvPr id="777" name="Google Shape;777;p61"/>
          <p:cNvSpPr txBox="1"/>
          <p:nvPr>
            <p:ph idx="2" type="ctrTitle"/>
          </p:nvPr>
        </p:nvSpPr>
        <p:spPr>
          <a:xfrm flipH="1">
            <a:off x="5413018" y="3290579"/>
            <a:ext cx="1560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highlight>
                  <a:srgbClr val="EE8C94"/>
                </a:highlight>
              </a:rPr>
              <a:t>ROUGE TEST</a:t>
            </a:r>
            <a:endParaRPr>
              <a:solidFill>
                <a:schemeClr val="dk1"/>
              </a:solidFill>
              <a:highlight>
                <a:srgbClr val="EE8C94"/>
              </a:highlight>
            </a:endParaRPr>
          </a:p>
        </p:txBody>
      </p:sp>
      <p:cxnSp>
        <p:nvCxnSpPr>
          <p:cNvPr id="778" name="Google Shape;778;p61"/>
          <p:cNvCxnSpPr/>
          <p:nvPr/>
        </p:nvCxnSpPr>
        <p:spPr>
          <a:xfrm>
            <a:off x="2014663" y="3660350"/>
            <a:ext cx="3290700" cy="0"/>
          </a:xfrm>
          <a:prstGeom prst="straightConnector1">
            <a:avLst/>
          </a:prstGeom>
          <a:noFill/>
          <a:ln cap="flat" cmpd="sng" w="19050">
            <a:solidFill>
              <a:schemeClr val="accent2"/>
            </a:solidFill>
            <a:prstDash val="solid"/>
            <a:round/>
            <a:headEnd len="sm" w="sm" type="none"/>
            <a:tailEnd len="sm" w="sm" type="none"/>
          </a:ln>
        </p:spPr>
      </p:cxnSp>
      <p:sp>
        <p:nvSpPr>
          <p:cNvPr id="779" name="Google Shape;779;p61"/>
          <p:cNvSpPr txBox="1"/>
          <p:nvPr>
            <p:ph type="ctrTitle"/>
          </p:nvPr>
        </p:nvSpPr>
        <p:spPr>
          <a:xfrm flipH="1">
            <a:off x="4391025" y="1169675"/>
            <a:ext cx="22149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ATTACHMENT</a:t>
            </a:r>
            <a:endParaRPr>
              <a:solidFill>
                <a:schemeClr val="dk1"/>
              </a:solidFill>
            </a:endParaRPr>
          </a:p>
        </p:txBody>
      </p:sp>
      <p:cxnSp>
        <p:nvCxnSpPr>
          <p:cNvPr id="780" name="Google Shape;780;p61"/>
          <p:cNvCxnSpPr/>
          <p:nvPr/>
        </p:nvCxnSpPr>
        <p:spPr>
          <a:xfrm>
            <a:off x="2014663" y="1489675"/>
            <a:ext cx="2214900" cy="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2"/>
          <p:cNvSpPr txBox="1"/>
          <p:nvPr>
            <p:ph type="title"/>
          </p:nvPr>
        </p:nvSpPr>
        <p:spPr>
          <a:xfrm>
            <a:off x="5019975" y="4008850"/>
            <a:ext cx="3552900" cy="80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 </a:t>
            </a:r>
            <a:r>
              <a:rPr lang="en" sz="3200"/>
              <a:t>Self </a:t>
            </a:r>
            <a:r>
              <a:rPr lang="en" sz="3200"/>
              <a:t>Recognition</a:t>
            </a:r>
            <a:r>
              <a:rPr lang="en" sz="3200"/>
              <a:t> Test</a:t>
            </a:r>
            <a:endParaRPr sz="3200"/>
          </a:p>
        </p:txBody>
      </p:sp>
      <p:sp>
        <p:nvSpPr>
          <p:cNvPr id="786" name="Google Shape;786;p62"/>
          <p:cNvSpPr txBox="1"/>
          <p:nvPr>
            <p:ph idx="1" type="body"/>
          </p:nvPr>
        </p:nvSpPr>
        <p:spPr>
          <a:xfrm>
            <a:off x="4000575" y="1587725"/>
            <a:ext cx="4276800" cy="278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a:p>
            <a:pPr indent="0" lvl="0" marL="0" rtl="0" algn="l">
              <a:lnSpc>
                <a:spcPct val="115000"/>
              </a:lnSpc>
              <a:spcBef>
                <a:spcPts val="0"/>
              </a:spcBef>
              <a:spcAft>
                <a:spcPts val="0"/>
              </a:spcAft>
              <a:buSzPts val="1600"/>
              <a:buNone/>
            </a:pPr>
            <a:r>
              <a:t/>
            </a:r>
            <a:endParaRPr/>
          </a:p>
          <a:p>
            <a:pPr indent="0" lvl="0" marL="0" rtl="0" algn="l">
              <a:lnSpc>
                <a:spcPct val="115000"/>
              </a:lnSpc>
              <a:spcBef>
                <a:spcPts val="0"/>
              </a:spcBef>
              <a:spcAft>
                <a:spcPts val="0"/>
              </a:spcAft>
              <a:buSzPts val="1600"/>
              <a:buNone/>
            </a:pPr>
            <a:r>
              <a:t/>
            </a:r>
            <a:endParaRPr/>
          </a:p>
        </p:txBody>
      </p:sp>
      <p:sp>
        <p:nvSpPr>
          <p:cNvPr id="787" name="Google Shape;787;p62"/>
          <p:cNvSpPr/>
          <p:nvPr/>
        </p:nvSpPr>
        <p:spPr>
          <a:xfrm rot="-5400000">
            <a:off x="996700" y="-201737"/>
            <a:ext cx="643800" cy="16476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2"/>
          <p:cNvSpPr txBox="1"/>
          <p:nvPr/>
        </p:nvSpPr>
        <p:spPr>
          <a:xfrm>
            <a:off x="855846" y="444166"/>
            <a:ext cx="1049100" cy="35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Marvel"/>
                <a:ea typeface="Marvel"/>
                <a:cs typeface="Marvel"/>
                <a:sym typeface="Marvel"/>
              </a:rPr>
              <a:t>GUILT</a:t>
            </a:r>
            <a:endParaRPr b="1" i="0" sz="3000" u="none" cap="none" strike="noStrike">
              <a:solidFill>
                <a:schemeClr val="lt1"/>
              </a:solidFill>
              <a:latin typeface="Marvel"/>
              <a:ea typeface="Marvel"/>
              <a:cs typeface="Marvel"/>
              <a:sym typeface="Marvel"/>
            </a:endParaRPr>
          </a:p>
        </p:txBody>
      </p:sp>
      <p:sp>
        <p:nvSpPr>
          <p:cNvPr id="789" name="Google Shape;789;p62"/>
          <p:cNvSpPr/>
          <p:nvPr/>
        </p:nvSpPr>
        <p:spPr>
          <a:xfrm>
            <a:off x="1956853" y="943962"/>
            <a:ext cx="1665000" cy="6438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2"/>
          <p:cNvSpPr txBox="1"/>
          <p:nvPr/>
        </p:nvSpPr>
        <p:spPr>
          <a:xfrm>
            <a:off x="2264800" y="1087800"/>
            <a:ext cx="1185600" cy="35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Marvel"/>
                <a:ea typeface="Marvel"/>
                <a:cs typeface="Marvel"/>
                <a:sym typeface="Marvel"/>
              </a:rPr>
              <a:t>SHAME</a:t>
            </a:r>
            <a:endParaRPr b="1" i="0" sz="3000" u="none" cap="none" strike="noStrike">
              <a:solidFill>
                <a:schemeClr val="lt1"/>
              </a:solidFill>
              <a:latin typeface="Marvel"/>
              <a:ea typeface="Marvel"/>
              <a:cs typeface="Marvel"/>
              <a:sym typeface="Marvel"/>
            </a:endParaRPr>
          </a:p>
        </p:txBody>
      </p:sp>
      <p:sp>
        <p:nvSpPr>
          <p:cNvPr id="791" name="Google Shape;791;p62"/>
          <p:cNvSpPr/>
          <p:nvPr/>
        </p:nvSpPr>
        <p:spPr>
          <a:xfrm rot="-5400000">
            <a:off x="1093850" y="2940100"/>
            <a:ext cx="664200" cy="16215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2"/>
          <p:cNvSpPr txBox="1"/>
          <p:nvPr/>
        </p:nvSpPr>
        <p:spPr>
          <a:xfrm>
            <a:off x="862691" y="3557651"/>
            <a:ext cx="1126500" cy="38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Marvel"/>
                <a:ea typeface="Marvel"/>
                <a:cs typeface="Marvel"/>
                <a:sym typeface="Marvel"/>
              </a:rPr>
              <a:t>PRIDE</a:t>
            </a:r>
            <a:endParaRPr b="1" i="0" sz="3000" u="none" cap="none" strike="noStrike">
              <a:solidFill>
                <a:schemeClr val="lt1"/>
              </a:solidFill>
              <a:latin typeface="Marvel"/>
              <a:ea typeface="Marvel"/>
              <a:cs typeface="Marvel"/>
              <a:sym typeface="Marvel"/>
            </a:endParaRPr>
          </a:p>
        </p:txBody>
      </p:sp>
      <p:sp>
        <p:nvSpPr>
          <p:cNvPr id="793" name="Google Shape;793;p62"/>
          <p:cNvSpPr/>
          <p:nvPr/>
        </p:nvSpPr>
        <p:spPr>
          <a:xfrm>
            <a:off x="2061379" y="4082949"/>
            <a:ext cx="1638300" cy="6642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2"/>
          <p:cNvSpPr txBox="1"/>
          <p:nvPr/>
        </p:nvSpPr>
        <p:spPr>
          <a:xfrm>
            <a:off x="2118366" y="4231359"/>
            <a:ext cx="1621500" cy="36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Marvel"/>
                <a:ea typeface="Marvel"/>
                <a:cs typeface="Marvel"/>
                <a:sym typeface="Marvel"/>
              </a:rPr>
              <a:t>SYMPATHY</a:t>
            </a:r>
            <a:endParaRPr b="1" i="0" sz="3000" u="none" cap="none" strike="noStrike">
              <a:solidFill>
                <a:schemeClr val="lt1"/>
              </a:solidFill>
              <a:latin typeface="Marvel"/>
              <a:ea typeface="Marvel"/>
              <a:cs typeface="Marvel"/>
              <a:sym typeface="Marvel"/>
            </a:endParaRPr>
          </a:p>
        </p:txBody>
      </p:sp>
      <p:pic>
        <p:nvPicPr>
          <p:cNvPr id="795" name="Google Shape;795;p62" title="YouCut_20210505_135525943.mp4">
            <a:hlinkClick r:id="rId3"/>
          </p:cNvPr>
          <p:cNvPicPr preferRelativeResize="0"/>
          <p:nvPr/>
        </p:nvPicPr>
        <p:blipFill>
          <a:blip r:embed="rId4">
            <a:alphaModFix/>
          </a:blip>
          <a:stretch>
            <a:fillRect/>
          </a:stretch>
        </p:blipFill>
        <p:spPr>
          <a:xfrm>
            <a:off x="4739025" y="444175"/>
            <a:ext cx="41148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3"/>
          <p:cNvSpPr txBox="1"/>
          <p:nvPr>
            <p:ph type="title"/>
          </p:nvPr>
        </p:nvSpPr>
        <p:spPr>
          <a:xfrm>
            <a:off x="2234550" y="269000"/>
            <a:ext cx="4674900" cy="63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lang="en">
                <a:latin typeface="Saira SemiCondensed Medium"/>
                <a:ea typeface="Saira SemiCondensed Medium"/>
                <a:cs typeface="Saira SemiCondensed Medium"/>
                <a:sym typeface="Saira SemiCondensed Medium"/>
              </a:rPr>
              <a:t>Moving Towards Conclusion</a:t>
            </a:r>
            <a:endParaRPr b="0" sz="1800">
              <a:latin typeface="Saira SemiCondensed Medium"/>
              <a:ea typeface="Saira SemiCondensed Medium"/>
              <a:cs typeface="Saira SemiCondensed Medium"/>
              <a:sym typeface="Saira SemiCondensed Medium"/>
            </a:endParaRPr>
          </a:p>
        </p:txBody>
      </p:sp>
      <p:sp>
        <p:nvSpPr>
          <p:cNvPr id="801" name="Google Shape;801;p63"/>
          <p:cNvSpPr/>
          <p:nvPr/>
        </p:nvSpPr>
        <p:spPr>
          <a:xfrm rot="-5400000">
            <a:off x="1029024" y="1079600"/>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3"/>
          <p:cNvSpPr/>
          <p:nvPr/>
        </p:nvSpPr>
        <p:spPr>
          <a:xfrm>
            <a:off x="2346921" y="2260999"/>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3"/>
          <p:cNvSpPr txBox="1"/>
          <p:nvPr/>
        </p:nvSpPr>
        <p:spPr>
          <a:xfrm>
            <a:off x="2607801" y="242490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200">
                <a:solidFill>
                  <a:srgbClr val="434343"/>
                </a:solidFill>
                <a:latin typeface="Saira SemiCondensed Medium"/>
                <a:ea typeface="Saira SemiCondensed Medium"/>
                <a:cs typeface="Saira SemiCondensed Medium"/>
                <a:sym typeface="Saira SemiCondensed Medium"/>
              </a:rPr>
              <a:t>ME</a:t>
            </a:r>
            <a:endParaRPr i="0" sz="2200" u="none" cap="none" strike="noStrike">
              <a:solidFill>
                <a:srgbClr val="434343"/>
              </a:solidFill>
              <a:latin typeface="Saira SemiCondensed Medium"/>
              <a:ea typeface="Saira SemiCondensed Medium"/>
              <a:cs typeface="Saira SemiCondensed Medium"/>
              <a:sym typeface="Saira SemiCondensed Medium"/>
            </a:endParaRPr>
          </a:p>
        </p:txBody>
      </p:sp>
      <p:sp>
        <p:nvSpPr>
          <p:cNvPr id="804" name="Google Shape;804;p63"/>
          <p:cNvSpPr/>
          <p:nvPr/>
        </p:nvSpPr>
        <p:spPr>
          <a:xfrm rot="-5400000">
            <a:off x="1029025" y="3420450"/>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3"/>
          <p:cNvSpPr txBox="1"/>
          <p:nvPr/>
        </p:nvSpPr>
        <p:spPr>
          <a:xfrm>
            <a:off x="619346" y="4107375"/>
            <a:ext cx="15129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2200">
                <a:solidFill>
                  <a:srgbClr val="434343"/>
                </a:solidFill>
                <a:latin typeface="Marvel"/>
                <a:ea typeface="Marvel"/>
                <a:cs typeface="Marvel"/>
                <a:sym typeface="Marvel"/>
              </a:rPr>
              <a:t>GENETICS</a:t>
            </a:r>
            <a:endParaRPr b="1" i="0" sz="2200" u="none" cap="none" strike="noStrike">
              <a:solidFill>
                <a:srgbClr val="434343"/>
              </a:solidFill>
              <a:latin typeface="Marvel"/>
              <a:ea typeface="Marvel"/>
              <a:cs typeface="Marvel"/>
              <a:sym typeface="Marvel"/>
            </a:endParaRPr>
          </a:p>
        </p:txBody>
      </p:sp>
      <p:sp>
        <p:nvSpPr>
          <p:cNvPr id="806" name="Google Shape;806;p63"/>
          <p:cNvSpPr/>
          <p:nvPr/>
        </p:nvSpPr>
        <p:spPr>
          <a:xfrm>
            <a:off x="2346925" y="3209850"/>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3"/>
          <p:cNvSpPr/>
          <p:nvPr/>
        </p:nvSpPr>
        <p:spPr>
          <a:xfrm flipH="1" rot="5400000">
            <a:off x="6747196" y="1079600"/>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3"/>
          <p:cNvSpPr txBox="1"/>
          <p:nvPr/>
        </p:nvSpPr>
        <p:spPr>
          <a:xfrm flipH="1">
            <a:off x="6305450" y="1766450"/>
            <a:ext cx="16170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2200">
                <a:solidFill>
                  <a:srgbClr val="434343"/>
                </a:solidFill>
                <a:latin typeface="Marvel"/>
                <a:ea typeface="Marvel"/>
                <a:cs typeface="Marvel"/>
                <a:sym typeface="Marvel"/>
              </a:rPr>
              <a:t>CHANNELISE</a:t>
            </a:r>
            <a:endParaRPr b="1" i="0" sz="2200" u="none" cap="none" strike="noStrike">
              <a:solidFill>
                <a:srgbClr val="434343"/>
              </a:solidFill>
              <a:latin typeface="Marvel"/>
              <a:ea typeface="Marvel"/>
              <a:cs typeface="Marvel"/>
              <a:sym typeface="Marvel"/>
            </a:endParaRPr>
          </a:p>
        </p:txBody>
      </p:sp>
      <p:sp>
        <p:nvSpPr>
          <p:cNvPr id="809" name="Google Shape;809;p63"/>
          <p:cNvSpPr/>
          <p:nvPr/>
        </p:nvSpPr>
        <p:spPr>
          <a:xfrm flipH="1">
            <a:off x="4374049" y="2260999"/>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3"/>
          <p:cNvSpPr txBox="1"/>
          <p:nvPr/>
        </p:nvSpPr>
        <p:spPr>
          <a:xfrm flipH="1">
            <a:off x="4468800" y="2424900"/>
            <a:ext cx="16170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200">
                <a:solidFill>
                  <a:srgbClr val="434343"/>
                </a:solidFill>
                <a:latin typeface="Saira SemiCondensed Medium"/>
                <a:ea typeface="Saira SemiCondensed Medium"/>
                <a:cs typeface="Saira SemiCondensed Medium"/>
                <a:sym typeface="Saira SemiCondensed Medium"/>
              </a:rPr>
              <a:t>INTERPRET</a:t>
            </a:r>
            <a:endParaRPr i="0" sz="2200" u="none" cap="none" strike="noStrike">
              <a:solidFill>
                <a:srgbClr val="434343"/>
              </a:solidFill>
              <a:latin typeface="Saira SemiCondensed Medium"/>
              <a:ea typeface="Saira SemiCondensed Medium"/>
              <a:cs typeface="Saira SemiCondensed Medium"/>
              <a:sym typeface="Saira SemiCondensed Medium"/>
            </a:endParaRPr>
          </a:p>
        </p:txBody>
      </p:sp>
      <p:sp>
        <p:nvSpPr>
          <p:cNvPr id="811" name="Google Shape;811;p63"/>
          <p:cNvSpPr/>
          <p:nvPr/>
        </p:nvSpPr>
        <p:spPr>
          <a:xfrm flipH="1" rot="5400000">
            <a:off x="6828358" y="3420450"/>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3"/>
          <p:cNvSpPr txBox="1"/>
          <p:nvPr/>
        </p:nvSpPr>
        <p:spPr>
          <a:xfrm flipH="1">
            <a:off x="6305448" y="4107375"/>
            <a:ext cx="17793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2200">
                <a:solidFill>
                  <a:srgbClr val="434343"/>
                </a:solidFill>
                <a:latin typeface="Marvel"/>
                <a:ea typeface="Marvel"/>
                <a:cs typeface="Marvel"/>
                <a:sym typeface="Marvel"/>
              </a:rPr>
              <a:t>RECOGNISE</a:t>
            </a:r>
            <a:endParaRPr b="1" i="0" sz="2200" u="none" cap="none" strike="noStrike">
              <a:solidFill>
                <a:srgbClr val="434343"/>
              </a:solidFill>
              <a:latin typeface="Marvel"/>
              <a:ea typeface="Marvel"/>
              <a:cs typeface="Marvel"/>
              <a:sym typeface="Marvel"/>
            </a:endParaRPr>
          </a:p>
        </p:txBody>
      </p:sp>
      <p:sp>
        <p:nvSpPr>
          <p:cNvPr id="813" name="Google Shape;813;p63"/>
          <p:cNvSpPr/>
          <p:nvPr/>
        </p:nvSpPr>
        <p:spPr>
          <a:xfrm flipH="1">
            <a:off x="4378208" y="3209850"/>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3"/>
          <p:cNvSpPr txBox="1"/>
          <p:nvPr/>
        </p:nvSpPr>
        <p:spPr>
          <a:xfrm flipH="1">
            <a:off x="4322000" y="3373800"/>
            <a:ext cx="19023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200">
                <a:solidFill>
                  <a:srgbClr val="434343"/>
                </a:solidFill>
                <a:latin typeface="Saira SemiCondensed Medium"/>
                <a:ea typeface="Saira SemiCondensed Medium"/>
                <a:cs typeface="Saira SemiCondensed Medium"/>
                <a:sym typeface="Saira SemiCondensed Medium"/>
              </a:rPr>
              <a:t>PROCESS</a:t>
            </a:r>
            <a:endParaRPr i="0" sz="2200" u="none" cap="none" strike="noStrike">
              <a:solidFill>
                <a:srgbClr val="434343"/>
              </a:solidFill>
              <a:latin typeface="Saira SemiCondensed Medium"/>
              <a:ea typeface="Saira SemiCondensed Medium"/>
              <a:cs typeface="Saira SemiCondensed Medium"/>
              <a:sym typeface="Saira SemiCondensed Medium"/>
            </a:endParaRPr>
          </a:p>
        </p:txBody>
      </p:sp>
      <p:sp>
        <p:nvSpPr>
          <p:cNvPr id="815" name="Google Shape;815;p63"/>
          <p:cNvSpPr txBox="1"/>
          <p:nvPr/>
        </p:nvSpPr>
        <p:spPr>
          <a:xfrm>
            <a:off x="444633" y="1766450"/>
            <a:ext cx="19023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2200">
                <a:solidFill>
                  <a:srgbClr val="434343"/>
                </a:solidFill>
                <a:latin typeface="Marvel"/>
                <a:ea typeface="Marvel"/>
                <a:cs typeface="Marvel"/>
                <a:sym typeface="Marvel"/>
              </a:rPr>
              <a:t>UPBRINGING</a:t>
            </a:r>
            <a:endParaRPr b="1" i="0" sz="2200" u="none" cap="none" strike="noStrike">
              <a:solidFill>
                <a:srgbClr val="434343"/>
              </a:solidFill>
              <a:latin typeface="Marvel"/>
              <a:ea typeface="Marvel"/>
              <a:cs typeface="Marvel"/>
              <a:sym typeface="Marvel"/>
            </a:endParaRPr>
          </a:p>
        </p:txBody>
      </p:sp>
      <p:sp>
        <p:nvSpPr>
          <p:cNvPr id="816" name="Google Shape;816;p63"/>
          <p:cNvSpPr txBox="1"/>
          <p:nvPr/>
        </p:nvSpPr>
        <p:spPr>
          <a:xfrm>
            <a:off x="2607801" y="337380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2200">
                <a:solidFill>
                  <a:srgbClr val="434343"/>
                </a:solidFill>
                <a:latin typeface="Saira SemiCondensed Medium"/>
                <a:ea typeface="Saira SemiCondensed Medium"/>
                <a:cs typeface="Saira SemiCondensed Medium"/>
                <a:sym typeface="Saira SemiCondensed Medium"/>
              </a:rPr>
              <a:t>I</a:t>
            </a:r>
            <a:endParaRPr i="0" sz="2200" u="none" cap="none" strike="noStrike">
              <a:solidFill>
                <a:srgbClr val="434343"/>
              </a:solidFill>
              <a:latin typeface="Saira SemiCondensed Medium"/>
              <a:ea typeface="Saira SemiCondensed Medium"/>
              <a:cs typeface="Saira SemiCondensed Medium"/>
              <a:sym typeface="Saira SemiCondensed Medium"/>
            </a:endParaRPr>
          </a:p>
        </p:txBody>
      </p:sp>
    </p:spTree>
  </p:cSld>
  <p:clrMapOvr>
    <a:masterClrMapping/>
  </p:clrMapOvr>
  <mc:AlternateContent>
    <mc:Choice Requires="p14">
      <p:transition spd="slow" p14:dur="11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txBox="1"/>
          <p:nvPr>
            <p:ph type="title"/>
          </p:nvPr>
        </p:nvSpPr>
        <p:spPr>
          <a:xfrm>
            <a:off x="4890900" y="2410375"/>
            <a:ext cx="42531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SURVEY</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CONDUCTED</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t/>
            </a:r>
            <a:endParaRPr b="0" sz="1600">
              <a:latin typeface="Saira SemiCondensed Medium"/>
              <a:ea typeface="Saira SemiCondensed Medium"/>
              <a:cs typeface="Saira SemiCondensed Medium"/>
              <a:sym typeface="Saira SemiCondensed Medium"/>
            </a:endParaRPr>
          </a:p>
        </p:txBody>
      </p:sp>
      <p:sp>
        <p:nvSpPr>
          <p:cNvPr id="822" name="Google Shape;822;p64"/>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07</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5143425" y="2207425"/>
            <a:ext cx="38790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OBJECTIVE</a:t>
            </a:r>
            <a:endParaRPr b="0" sz="4700">
              <a:latin typeface="Saira SemiCondensed Medium"/>
              <a:ea typeface="Saira SemiCondensed Medium"/>
              <a:cs typeface="Saira SemiCondensed Medium"/>
              <a:sym typeface="Saira SemiCondensed Medium"/>
            </a:endParaRPr>
          </a:p>
        </p:txBody>
      </p:sp>
      <p:sp>
        <p:nvSpPr>
          <p:cNvPr id="170" name="Google Shape;170;p29"/>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01</a:t>
            </a:r>
            <a:endParaRPr>
              <a:solidFill>
                <a:srgbClr val="43434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5"/>
          <p:cNvSpPr txBox="1"/>
          <p:nvPr>
            <p:ph type="title"/>
          </p:nvPr>
        </p:nvSpPr>
        <p:spPr>
          <a:xfrm>
            <a:off x="1828550" y="129700"/>
            <a:ext cx="6522900" cy="63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lang="en" sz="2800">
                <a:latin typeface="Saira SemiCondensed Medium"/>
                <a:ea typeface="Saira SemiCondensed Medium"/>
                <a:cs typeface="Saira SemiCondensed Medium"/>
                <a:sym typeface="Saira SemiCondensed Medium"/>
              </a:rPr>
              <a:t>CONSOLIDATED</a:t>
            </a:r>
            <a:r>
              <a:rPr b="0" lang="en" sz="2800">
                <a:latin typeface="Saira SemiCondensed Medium"/>
                <a:ea typeface="Saira SemiCondensed Medium"/>
                <a:cs typeface="Saira SemiCondensed Medium"/>
                <a:sym typeface="Saira SemiCondensed Medium"/>
              </a:rPr>
              <a:t> QUESTIONNAIRE </a:t>
            </a:r>
            <a:endParaRPr b="0" sz="28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2800">
                <a:latin typeface="Saira SemiCondensed Medium"/>
                <a:ea typeface="Saira SemiCondensed Medium"/>
                <a:cs typeface="Saira SemiCondensed Medium"/>
                <a:sym typeface="Saira SemiCondensed Medium"/>
              </a:rPr>
              <a:t>RESULTS</a:t>
            </a:r>
            <a:endParaRPr b="0" sz="1600">
              <a:latin typeface="Saira SemiCondensed Medium"/>
              <a:ea typeface="Saira SemiCondensed Medium"/>
              <a:cs typeface="Saira SemiCondensed Medium"/>
              <a:sym typeface="Saira SemiCondensed Medium"/>
            </a:endParaRPr>
          </a:p>
        </p:txBody>
      </p:sp>
      <p:sp>
        <p:nvSpPr>
          <p:cNvPr id="828" name="Google Shape;828;p65"/>
          <p:cNvSpPr/>
          <p:nvPr/>
        </p:nvSpPr>
        <p:spPr>
          <a:xfrm rot="1013079">
            <a:off x="2671949" y="1868288"/>
            <a:ext cx="2735106" cy="2735106"/>
          </a:xfrm>
          <a:prstGeom prst="donut">
            <a:avLst>
              <a:gd fmla="val 12679" name="adj"/>
            </a:avLst>
          </a:prstGeom>
          <a:solidFill>
            <a:srgbClr val="C6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5"/>
          <p:cNvSpPr/>
          <p:nvPr/>
        </p:nvSpPr>
        <p:spPr>
          <a:xfrm rot="1013079">
            <a:off x="2671949" y="1868288"/>
            <a:ext cx="2735106" cy="2735106"/>
          </a:xfrm>
          <a:prstGeom prst="blockArc">
            <a:avLst>
              <a:gd fmla="val 9201755" name="adj1"/>
              <a:gd fmla="val 0" name="adj2"/>
              <a:gd fmla="val 25000" name="adj3"/>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5"/>
          <p:cNvSpPr/>
          <p:nvPr/>
        </p:nvSpPr>
        <p:spPr>
          <a:xfrm rot="-4667494">
            <a:off x="2672038" y="1868330"/>
            <a:ext cx="2735156" cy="2735156"/>
          </a:xfrm>
          <a:prstGeom prst="blockArc">
            <a:avLst>
              <a:gd fmla="val 5680532" name="adj1"/>
              <a:gd fmla="val 8664413" name="adj2"/>
              <a:gd fmla="val 25029" name="adj3"/>
            </a:avLst>
          </a:prstGeom>
          <a:solidFill>
            <a:srgbClr val="F2D9CF">
              <a:alpha val="835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5"/>
          <p:cNvSpPr/>
          <p:nvPr/>
        </p:nvSpPr>
        <p:spPr>
          <a:xfrm rot="10234864">
            <a:off x="2671880" y="1868391"/>
            <a:ext cx="2735074" cy="2735074"/>
          </a:xfrm>
          <a:prstGeom prst="blockArc">
            <a:avLst>
              <a:gd fmla="val 15359427" name="adj1"/>
              <a:gd fmla="val 0" name="adj2"/>
              <a:gd fmla="val 25000" name="adj3"/>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5"/>
          <p:cNvSpPr txBox="1"/>
          <p:nvPr/>
        </p:nvSpPr>
        <p:spPr>
          <a:xfrm>
            <a:off x="1194247" y="3696356"/>
            <a:ext cx="1082400" cy="626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30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833" name="Google Shape;833;p65"/>
          <p:cNvSpPr txBox="1"/>
          <p:nvPr/>
        </p:nvSpPr>
        <p:spPr>
          <a:xfrm>
            <a:off x="1194252" y="4105250"/>
            <a:ext cx="2046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n" sz="1600">
                <a:solidFill>
                  <a:schemeClr val="dk1"/>
                </a:solidFill>
                <a:latin typeface="Assistant ExtraLight"/>
                <a:ea typeface="Assistant ExtraLight"/>
                <a:cs typeface="Assistant ExtraLight"/>
                <a:sym typeface="Assistant ExtraLight"/>
              </a:rPr>
              <a:t>Moderately Agree:</a:t>
            </a:r>
            <a:endParaRPr sz="1600">
              <a:solidFill>
                <a:schemeClr val="dk1"/>
              </a:solidFill>
              <a:latin typeface="Assistant ExtraLight"/>
              <a:ea typeface="Assistant ExtraLight"/>
              <a:cs typeface="Assistant ExtraLight"/>
              <a:sym typeface="Assistant ExtraLight"/>
            </a:endParaRPr>
          </a:p>
          <a:p>
            <a:pPr indent="0" lvl="0" marL="0" rtl="0" algn="l">
              <a:spcBef>
                <a:spcPts val="0"/>
              </a:spcBef>
              <a:spcAft>
                <a:spcPts val="0"/>
              </a:spcAft>
              <a:buClr>
                <a:srgbClr val="000000"/>
              </a:buClr>
              <a:buSzPts val="1600"/>
              <a:buFont typeface="Arial"/>
              <a:buNone/>
            </a:pPr>
            <a:r>
              <a:rPr lang="en" sz="1600">
                <a:solidFill>
                  <a:schemeClr val="dk1"/>
                </a:solidFill>
                <a:latin typeface="Assistant ExtraLight"/>
                <a:ea typeface="Assistant ExtraLight"/>
                <a:cs typeface="Assistant ExtraLight"/>
                <a:sym typeface="Assistant ExtraLight"/>
              </a:rPr>
              <a:t>Varying Emotions and Physiological Reaction</a:t>
            </a:r>
            <a:endParaRPr sz="1600">
              <a:solidFill>
                <a:schemeClr val="dk1"/>
              </a:solidFill>
              <a:latin typeface="Assistant ExtraLight"/>
              <a:ea typeface="Assistant ExtraLight"/>
              <a:cs typeface="Assistant ExtraLight"/>
              <a:sym typeface="Assistant ExtraLight"/>
            </a:endParaRPr>
          </a:p>
        </p:txBody>
      </p:sp>
      <p:sp>
        <p:nvSpPr>
          <p:cNvPr id="834" name="Google Shape;834;p65"/>
          <p:cNvSpPr txBox="1"/>
          <p:nvPr/>
        </p:nvSpPr>
        <p:spPr>
          <a:xfrm>
            <a:off x="5475168" y="1610060"/>
            <a:ext cx="1082400" cy="6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60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835" name="Google Shape;835;p65"/>
          <p:cNvSpPr txBox="1"/>
          <p:nvPr/>
        </p:nvSpPr>
        <p:spPr>
          <a:xfrm>
            <a:off x="5208389" y="3923449"/>
            <a:ext cx="795300" cy="6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Marvel"/>
                <a:ea typeface="Marvel"/>
                <a:cs typeface="Marvel"/>
                <a:sym typeface="Marvel"/>
              </a:rPr>
              <a:t>10</a:t>
            </a:r>
            <a:r>
              <a:rPr b="0" i="0" lang="en" sz="2400" u="none" cap="none" strike="noStrike">
                <a:solidFill>
                  <a:schemeClr val="dk1"/>
                </a:solidFill>
                <a:latin typeface="Dosis ExtraLight"/>
                <a:ea typeface="Dosis ExtraLight"/>
                <a:cs typeface="Dosis ExtraLight"/>
                <a:sym typeface="Dosis ExtraLight"/>
              </a:rPr>
              <a:t>%</a:t>
            </a:r>
            <a:endParaRPr b="0" i="0" sz="2400" u="none" cap="none" strike="noStrike">
              <a:solidFill>
                <a:schemeClr val="dk1"/>
              </a:solidFill>
              <a:latin typeface="Dosis ExtraLight"/>
              <a:ea typeface="Dosis ExtraLight"/>
              <a:cs typeface="Dosis ExtraLight"/>
              <a:sym typeface="Dosis ExtraLight"/>
            </a:endParaRPr>
          </a:p>
        </p:txBody>
      </p:sp>
      <p:sp>
        <p:nvSpPr>
          <p:cNvPr id="836" name="Google Shape;836;p65"/>
          <p:cNvSpPr txBox="1"/>
          <p:nvPr/>
        </p:nvSpPr>
        <p:spPr>
          <a:xfrm>
            <a:off x="5485874" y="2023225"/>
            <a:ext cx="1800900" cy="4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Assistant ExtraLight"/>
                <a:ea typeface="Assistant ExtraLight"/>
                <a:cs typeface="Assistant ExtraLight"/>
                <a:sym typeface="Assistant ExtraLight"/>
              </a:rPr>
              <a:t>Strongly Agree:</a:t>
            </a:r>
            <a:endParaRPr sz="1600">
              <a:solidFill>
                <a:schemeClr val="dk1"/>
              </a:solidFill>
              <a:latin typeface="Assistant ExtraLight"/>
              <a:ea typeface="Assistant ExtraLight"/>
              <a:cs typeface="Assistant ExtraLight"/>
              <a:sym typeface="Assistant ExtraLight"/>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Assistant ExtraLight"/>
                <a:ea typeface="Assistant ExtraLight"/>
                <a:cs typeface="Assistant ExtraLight"/>
                <a:sym typeface="Assistant ExtraLight"/>
              </a:rPr>
              <a:t>Varying Emotions and Physiological Reaction</a:t>
            </a:r>
            <a:endParaRPr b="0" i="0" sz="1600" u="none" cap="none" strike="noStrike">
              <a:solidFill>
                <a:schemeClr val="dk1"/>
              </a:solidFill>
              <a:latin typeface="Assistant ExtraLight"/>
              <a:ea typeface="Assistant ExtraLight"/>
              <a:cs typeface="Assistant ExtraLight"/>
              <a:sym typeface="Assistant ExtraLight"/>
            </a:endParaRPr>
          </a:p>
        </p:txBody>
      </p:sp>
      <p:sp>
        <p:nvSpPr>
          <p:cNvPr id="837" name="Google Shape;837;p65"/>
          <p:cNvSpPr txBox="1"/>
          <p:nvPr/>
        </p:nvSpPr>
        <p:spPr>
          <a:xfrm>
            <a:off x="5208389" y="4336674"/>
            <a:ext cx="1082400" cy="4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Assistant ExtraLight"/>
                <a:ea typeface="Assistant ExtraLight"/>
                <a:cs typeface="Assistant ExtraLight"/>
                <a:sym typeface="Assistant ExtraLight"/>
              </a:rPr>
              <a:t>Deny</a:t>
            </a:r>
            <a:endParaRPr b="0" i="0" sz="1600" u="none" cap="none" strike="noStrike">
              <a:solidFill>
                <a:schemeClr val="dk1"/>
              </a:solidFill>
              <a:latin typeface="Assistant ExtraLight"/>
              <a:ea typeface="Assistant ExtraLight"/>
              <a:cs typeface="Assistant ExtraLight"/>
              <a:sym typeface="Assistant ExtraLight"/>
            </a:endParaRPr>
          </a:p>
        </p:txBody>
      </p:sp>
    </p:spTree>
  </p:cSld>
  <p:clrMapOvr>
    <a:masterClrMapping/>
  </p:clrMapOvr>
  <mc:AlternateContent>
    <mc:Choice Requires="p14">
      <p:transition spd="slow" p14:dur="11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6"/>
          <p:cNvSpPr txBox="1"/>
          <p:nvPr>
            <p:ph type="title"/>
          </p:nvPr>
        </p:nvSpPr>
        <p:spPr>
          <a:xfrm>
            <a:off x="4890900" y="2410375"/>
            <a:ext cx="42531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FUTURE </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500">
                <a:latin typeface="Saira SemiCondensed Medium"/>
                <a:ea typeface="Saira SemiCondensed Medium"/>
                <a:cs typeface="Saira SemiCondensed Medium"/>
                <a:sym typeface="Saira SemiCondensed Medium"/>
              </a:rPr>
              <a:t>SCOPE</a:t>
            </a:r>
            <a:endParaRPr b="0" sz="45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t/>
            </a:r>
            <a:endParaRPr b="0" sz="1600">
              <a:latin typeface="Saira SemiCondensed Medium"/>
              <a:ea typeface="Saira SemiCondensed Medium"/>
              <a:cs typeface="Saira SemiCondensed Medium"/>
              <a:sym typeface="Saira SemiCondensed Medium"/>
            </a:endParaRPr>
          </a:p>
        </p:txBody>
      </p:sp>
      <p:sp>
        <p:nvSpPr>
          <p:cNvPr id="843" name="Google Shape;843;p66"/>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08</a:t>
            </a:r>
            <a:endParaRPr>
              <a:solidFill>
                <a:srgbClr val="43434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7"/>
          <p:cNvSpPr/>
          <p:nvPr/>
        </p:nvSpPr>
        <p:spPr>
          <a:xfrm rot="-5400000">
            <a:off x="974849" y="2006150"/>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7"/>
          <p:cNvSpPr txBox="1"/>
          <p:nvPr/>
        </p:nvSpPr>
        <p:spPr>
          <a:xfrm>
            <a:off x="888662" y="3828960"/>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850" name="Google Shape;850;p67"/>
          <p:cNvSpPr txBox="1"/>
          <p:nvPr/>
        </p:nvSpPr>
        <p:spPr>
          <a:xfrm>
            <a:off x="3939007" y="3352641"/>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851" name="Google Shape;851;p67"/>
          <p:cNvSpPr txBox="1"/>
          <p:nvPr/>
        </p:nvSpPr>
        <p:spPr>
          <a:xfrm>
            <a:off x="2154918" y="1335360"/>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852" name="Google Shape;852;p67"/>
          <p:cNvSpPr txBox="1"/>
          <p:nvPr/>
        </p:nvSpPr>
        <p:spPr>
          <a:xfrm>
            <a:off x="7276365" y="2879967"/>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853" name="Google Shape;853;p67"/>
          <p:cNvSpPr txBox="1"/>
          <p:nvPr/>
        </p:nvSpPr>
        <p:spPr>
          <a:xfrm>
            <a:off x="5657605" y="753350"/>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854" name="Google Shape;854;p67"/>
          <p:cNvSpPr txBox="1"/>
          <p:nvPr/>
        </p:nvSpPr>
        <p:spPr>
          <a:xfrm>
            <a:off x="841874" y="269308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855" name="Google Shape;855;p67"/>
          <p:cNvSpPr/>
          <p:nvPr/>
        </p:nvSpPr>
        <p:spPr>
          <a:xfrm>
            <a:off x="2067521" y="2332249"/>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7"/>
          <p:cNvSpPr txBox="1"/>
          <p:nvPr/>
        </p:nvSpPr>
        <p:spPr>
          <a:xfrm>
            <a:off x="2400101" y="249615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857" name="Google Shape;857;p67"/>
          <p:cNvSpPr/>
          <p:nvPr/>
        </p:nvSpPr>
        <p:spPr>
          <a:xfrm>
            <a:off x="3690641" y="2079469"/>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7"/>
          <p:cNvSpPr/>
          <p:nvPr/>
        </p:nvSpPr>
        <p:spPr>
          <a:xfrm>
            <a:off x="5325021" y="1838280"/>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7"/>
          <p:cNvSpPr/>
          <p:nvPr/>
        </p:nvSpPr>
        <p:spPr>
          <a:xfrm flipH="1" rot="5400000">
            <a:off x="7426349" y="1044685"/>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7"/>
          <p:cNvSpPr txBox="1"/>
          <p:nvPr/>
        </p:nvSpPr>
        <p:spPr>
          <a:xfrm>
            <a:off x="4023221" y="224337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861" name="Google Shape;861;p67"/>
          <p:cNvSpPr txBox="1"/>
          <p:nvPr/>
        </p:nvSpPr>
        <p:spPr>
          <a:xfrm>
            <a:off x="5657601" y="2002181"/>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862" name="Google Shape;862;p67"/>
          <p:cNvSpPr txBox="1"/>
          <p:nvPr/>
        </p:nvSpPr>
        <p:spPr>
          <a:xfrm>
            <a:off x="7249054" y="1740919"/>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863" name="Google Shape;863;p67"/>
          <p:cNvSpPr/>
          <p:nvPr/>
        </p:nvSpPr>
        <p:spPr>
          <a:xfrm>
            <a:off x="1204432" y="3342973"/>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7"/>
          <p:cNvSpPr/>
          <p:nvPr/>
        </p:nvSpPr>
        <p:spPr>
          <a:xfrm>
            <a:off x="4421675" y="2879956"/>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7"/>
          <p:cNvSpPr/>
          <p:nvPr/>
        </p:nvSpPr>
        <p:spPr>
          <a:xfrm>
            <a:off x="7589170" y="2407746"/>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7"/>
          <p:cNvSpPr/>
          <p:nvPr/>
        </p:nvSpPr>
        <p:spPr>
          <a:xfrm flipH="1" rot="10800000">
            <a:off x="2713810" y="1824915"/>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7"/>
          <p:cNvSpPr/>
          <p:nvPr/>
        </p:nvSpPr>
        <p:spPr>
          <a:xfrm flipH="1" rot="10800000">
            <a:off x="6020159" y="1295766"/>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8"/>
          <p:cNvSpPr txBox="1"/>
          <p:nvPr>
            <p:ph type="title"/>
          </p:nvPr>
        </p:nvSpPr>
        <p:spPr>
          <a:xfrm>
            <a:off x="4244025" y="1530275"/>
            <a:ext cx="4607400" cy="1926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4800"/>
              <a:buNone/>
            </a:pPr>
            <a:r>
              <a:rPr lang="en" sz="2200"/>
              <a:t>What children need is a patient heart that listens rather than a brilliant mind that criticizes, open arms that accept rather than keen eyes that sees mistakes, gentle hands that lead rather than a harsh voice that commands.</a:t>
            </a:r>
            <a:endParaRPr sz="2200"/>
          </a:p>
          <a:p>
            <a:pPr indent="0" lvl="0" marL="0" rtl="0" algn="l">
              <a:lnSpc>
                <a:spcPct val="100000"/>
              </a:lnSpc>
              <a:spcBef>
                <a:spcPts val="0"/>
              </a:spcBef>
              <a:spcAft>
                <a:spcPts val="0"/>
              </a:spcAft>
              <a:buSzPts val="4800"/>
              <a:buNone/>
            </a:pPr>
            <a:r>
              <a:t/>
            </a:r>
            <a:endParaRPr sz="2100"/>
          </a:p>
          <a:p>
            <a:pPr indent="0" lvl="0" marL="0" rtl="0" algn="l">
              <a:lnSpc>
                <a:spcPct val="100000"/>
              </a:lnSpc>
              <a:spcBef>
                <a:spcPts val="0"/>
              </a:spcBef>
              <a:spcAft>
                <a:spcPts val="0"/>
              </a:spcAft>
              <a:buSzPts val="4800"/>
              <a:buNone/>
            </a:pPr>
            <a:r>
              <a:t/>
            </a:r>
            <a:endParaRPr sz="2100"/>
          </a:p>
          <a:p>
            <a:pPr indent="0" lvl="0" marL="0" rtl="0" algn="l">
              <a:lnSpc>
                <a:spcPct val="100000"/>
              </a:lnSpc>
              <a:spcBef>
                <a:spcPts val="0"/>
              </a:spcBef>
              <a:spcAft>
                <a:spcPts val="0"/>
              </a:spcAft>
              <a:buSzPts val="4800"/>
              <a:buNone/>
            </a:pPr>
            <a:r>
              <a:t/>
            </a:r>
            <a:endParaRPr sz="2100"/>
          </a:p>
          <a:p>
            <a:pPr indent="0" lvl="0" marL="0" rtl="0" algn="l">
              <a:lnSpc>
                <a:spcPct val="100000"/>
              </a:lnSpc>
              <a:spcBef>
                <a:spcPts val="0"/>
              </a:spcBef>
              <a:spcAft>
                <a:spcPts val="0"/>
              </a:spcAft>
              <a:buSzPts val="4800"/>
              <a:buNone/>
            </a:pPr>
            <a:r>
              <a:rPr lang="en" sz="1800"/>
              <a:t>                                                                      </a:t>
            </a:r>
            <a:r>
              <a:rPr lang="en" sz="1000"/>
              <a:t>Source : afineparents.com</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9"/>
          <p:cNvSpPr txBox="1"/>
          <p:nvPr>
            <p:ph type="title"/>
          </p:nvPr>
        </p:nvSpPr>
        <p:spPr>
          <a:xfrm>
            <a:off x="2961225" y="997550"/>
            <a:ext cx="3739800" cy="192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b="0" lang="en">
                <a:latin typeface="Saira SemiCondensed Medium"/>
                <a:ea typeface="Saira SemiCondensed Medium"/>
                <a:cs typeface="Saira SemiCondensed Medium"/>
                <a:sym typeface="Saira SemiCondensed Medium"/>
              </a:rPr>
              <a:t>THANKS</a:t>
            </a:r>
            <a:endParaRPr b="0">
              <a:latin typeface="Saira SemiCondensed Medium"/>
              <a:ea typeface="Saira SemiCondensed Medium"/>
              <a:cs typeface="Saira SemiCondensed Medium"/>
              <a:sym typeface="Saira Semi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5164875" y="2089575"/>
            <a:ext cx="3879000" cy="183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STAGES </a:t>
            </a:r>
            <a:endParaRPr b="0" sz="47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OF </a:t>
            </a:r>
            <a:endParaRPr b="0" sz="4700">
              <a:latin typeface="Saira SemiCondensed Medium"/>
              <a:ea typeface="Saira SemiCondensed Medium"/>
              <a:cs typeface="Saira SemiCondensed Medium"/>
              <a:sym typeface="Saira SemiCondensed Medium"/>
            </a:endParaRPr>
          </a:p>
          <a:p>
            <a:pPr indent="0" lvl="0" marL="0" rtl="0" algn="ctr">
              <a:lnSpc>
                <a:spcPct val="100000"/>
              </a:lnSpc>
              <a:spcBef>
                <a:spcPts val="0"/>
              </a:spcBef>
              <a:spcAft>
                <a:spcPts val="0"/>
              </a:spcAft>
              <a:buSzPts val="2400"/>
              <a:buNone/>
            </a:pPr>
            <a:r>
              <a:rPr b="0" lang="en" sz="4700">
                <a:latin typeface="Saira SemiCondensed Medium"/>
                <a:ea typeface="Saira SemiCondensed Medium"/>
                <a:cs typeface="Saira SemiCondensed Medium"/>
                <a:sym typeface="Saira SemiCondensed Medium"/>
              </a:rPr>
              <a:t>HUMAN LIFE</a:t>
            </a:r>
            <a:endParaRPr sz="6400"/>
          </a:p>
        </p:txBody>
      </p:sp>
      <p:sp>
        <p:nvSpPr>
          <p:cNvPr id="176" name="Google Shape;176;p30"/>
          <p:cNvSpPr txBox="1"/>
          <p:nvPr>
            <p:ph idx="2" type="title"/>
          </p:nvPr>
        </p:nvSpPr>
        <p:spPr>
          <a:xfrm>
            <a:off x="-77106" y="440775"/>
            <a:ext cx="3230100" cy="123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rgbClr val="434343"/>
                </a:solidFill>
              </a:rPr>
              <a:t>02</a:t>
            </a:r>
            <a:endParaRPr>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183" name="Google Shape;183;p31"/>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184" name="Google Shape;184;p31"/>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185" name="Google Shape;185;p31"/>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186" name="Google Shape;186;p31"/>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187" name="Google Shape;187;p31"/>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188" name="Google Shape;188;p31"/>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1"/>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190" name="Google Shape;190;p31"/>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194" name="Google Shape;194;p31"/>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195" name="Google Shape;195;p31"/>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196" name="Google Shape;196;p31"/>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2"/>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207" name="Google Shape;207;p32"/>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208" name="Google Shape;208;p32"/>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209" name="Google Shape;209;p32"/>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210" name="Google Shape;210;p32"/>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211" name="Google Shape;211;p32"/>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212" name="Google Shape;212;p32"/>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2"/>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214" name="Google Shape;214;p32"/>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2"/>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2"/>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2"/>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218" name="Google Shape;218;p32"/>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219" name="Google Shape;219;p32"/>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220" name="Google Shape;220;p32"/>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nvSpPr>
        <p:spPr>
          <a:xfrm>
            <a:off x="1655195" y="4604275"/>
            <a:ext cx="1483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POST-NATAL</a:t>
            </a:r>
            <a:endParaRPr b="1" i="0" sz="1600" u="none" cap="none" strike="noStrike">
              <a:latin typeface="Marvel"/>
              <a:ea typeface="Marvel"/>
              <a:cs typeface="Marvel"/>
              <a:sym typeface="Marvel"/>
            </a:endParaRPr>
          </a:p>
        </p:txBody>
      </p:sp>
      <p:sp>
        <p:nvSpPr>
          <p:cNvPr id="226" name="Google Shape;226;p32"/>
          <p:cNvSpPr txBox="1"/>
          <p:nvPr/>
        </p:nvSpPr>
        <p:spPr>
          <a:xfrm>
            <a:off x="42770" y="4604275"/>
            <a:ext cx="1483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INTRA-UTERINE</a:t>
            </a:r>
            <a:endParaRPr b="1" i="0" sz="1600" u="none" cap="none" strike="noStrike">
              <a:latin typeface="Marvel"/>
              <a:ea typeface="Marvel"/>
              <a:cs typeface="Marvel"/>
              <a:sym typeface="Marvel"/>
            </a:endParaRPr>
          </a:p>
        </p:txBody>
      </p:sp>
      <p:sp>
        <p:nvSpPr>
          <p:cNvPr id="227" name="Google Shape;227;p32"/>
          <p:cNvSpPr/>
          <p:nvPr/>
        </p:nvSpPr>
        <p:spPr>
          <a:xfrm>
            <a:off x="1292300" y="4093425"/>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flipH="1">
            <a:off x="481025" y="4105750"/>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3"/>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235" name="Google Shape;235;p33"/>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236" name="Google Shape;236;p33"/>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237" name="Google Shape;237;p33"/>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238" name="Google Shape;238;p33"/>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239" name="Google Shape;239;p33"/>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240" name="Google Shape;240;p33"/>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3"/>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242" name="Google Shape;242;p33"/>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3"/>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3"/>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3"/>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246" name="Google Shape;246;p33"/>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247" name="Google Shape;247;p33"/>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248" name="Google Shape;248;p33"/>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nvSpPr>
        <p:spPr>
          <a:xfrm>
            <a:off x="1655209" y="730175"/>
            <a:ext cx="6189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EARLY</a:t>
            </a:r>
            <a:endParaRPr b="1" i="0" sz="1600" u="none" cap="none" strike="noStrike">
              <a:latin typeface="Marvel"/>
              <a:ea typeface="Marvel"/>
              <a:cs typeface="Marvel"/>
              <a:sym typeface="Marvel"/>
            </a:endParaRPr>
          </a:p>
        </p:txBody>
      </p:sp>
      <p:sp>
        <p:nvSpPr>
          <p:cNvPr id="254" name="Google Shape;254;p33"/>
          <p:cNvSpPr txBox="1"/>
          <p:nvPr/>
        </p:nvSpPr>
        <p:spPr>
          <a:xfrm>
            <a:off x="3629248" y="730175"/>
            <a:ext cx="9054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TEENAGE</a:t>
            </a:r>
            <a:endParaRPr b="1" i="0" sz="1600" u="none" cap="none" strike="noStrike">
              <a:latin typeface="Marvel"/>
              <a:ea typeface="Marvel"/>
              <a:cs typeface="Marvel"/>
              <a:sym typeface="Marvel"/>
            </a:endParaRPr>
          </a:p>
        </p:txBody>
      </p:sp>
      <p:sp>
        <p:nvSpPr>
          <p:cNvPr id="255" name="Google Shape;255;p33"/>
          <p:cNvSpPr/>
          <p:nvPr/>
        </p:nvSpPr>
        <p:spPr>
          <a:xfrm flipH="1" rot="10800000">
            <a:off x="3139000" y="517875"/>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rot="10800000">
            <a:off x="1999038" y="517875"/>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p:nvPr/>
        </p:nvSpPr>
        <p:spPr>
          <a:xfrm rot="-5400000">
            <a:off x="1017624" y="2048925"/>
            <a:ext cx="733500" cy="17793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txBox="1"/>
          <p:nvPr/>
        </p:nvSpPr>
        <p:spPr>
          <a:xfrm>
            <a:off x="931437" y="3871735"/>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INFANCY</a:t>
            </a:r>
            <a:endParaRPr b="1" i="0" sz="1800" u="none" cap="none" strike="noStrike">
              <a:latin typeface="Marvel"/>
              <a:ea typeface="Marvel"/>
              <a:cs typeface="Marvel"/>
              <a:sym typeface="Marvel"/>
            </a:endParaRPr>
          </a:p>
        </p:txBody>
      </p:sp>
      <p:sp>
        <p:nvSpPr>
          <p:cNvPr id="263" name="Google Shape;263;p34"/>
          <p:cNvSpPr txBox="1"/>
          <p:nvPr/>
        </p:nvSpPr>
        <p:spPr>
          <a:xfrm>
            <a:off x="3981782" y="3395416"/>
            <a:ext cx="1549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ADOLESCENCE</a:t>
            </a:r>
            <a:endParaRPr b="1" i="0" sz="1800" u="none" cap="none" strike="noStrike">
              <a:latin typeface="Marvel"/>
              <a:ea typeface="Marvel"/>
              <a:cs typeface="Marvel"/>
              <a:sym typeface="Marvel"/>
            </a:endParaRPr>
          </a:p>
        </p:txBody>
      </p:sp>
      <p:sp>
        <p:nvSpPr>
          <p:cNvPr id="264" name="Google Shape;264;p34"/>
          <p:cNvSpPr txBox="1"/>
          <p:nvPr/>
        </p:nvSpPr>
        <p:spPr>
          <a:xfrm>
            <a:off x="2197693" y="1378135"/>
            <a:ext cx="13782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CHILDHOOD</a:t>
            </a:r>
            <a:endParaRPr b="1" i="0" sz="1800" u="none" cap="none" strike="noStrike">
              <a:latin typeface="Marvel"/>
              <a:ea typeface="Marvel"/>
              <a:cs typeface="Marvel"/>
              <a:sym typeface="Marvel"/>
            </a:endParaRPr>
          </a:p>
        </p:txBody>
      </p:sp>
      <p:sp>
        <p:nvSpPr>
          <p:cNvPr id="265" name="Google Shape;265;p34"/>
          <p:cNvSpPr txBox="1"/>
          <p:nvPr/>
        </p:nvSpPr>
        <p:spPr>
          <a:xfrm>
            <a:off x="7319140" y="2922742"/>
            <a:ext cx="10395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OLD-AGE</a:t>
            </a:r>
            <a:endParaRPr b="1" i="0" sz="1800" u="none" cap="none" strike="noStrike">
              <a:latin typeface="Marvel"/>
              <a:ea typeface="Marvel"/>
              <a:cs typeface="Marvel"/>
              <a:sym typeface="Marvel"/>
            </a:endParaRPr>
          </a:p>
        </p:txBody>
      </p:sp>
      <p:sp>
        <p:nvSpPr>
          <p:cNvPr id="266" name="Google Shape;266;p34"/>
          <p:cNvSpPr txBox="1"/>
          <p:nvPr/>
        </p:nvSpPr>
        <p:spPr>
          <a:xfrm>
            <a:off x="5700380" y="796125"/>
            <a:ext cx="1236600" cy="40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Marvel"/>
                <a:ea typeface="Marvel"/>
                <a:cs typeface="Marvel"/>
                <a:sym typeface="Marvel"/>
              </a:rPr>
              <a:t>ADULTHOOD</a:t>
            </a:r>
            <a:endParaRPr b="1" i="0" sz="1800" u="none" cap="none" strike="noStrike">
              <a:latin typeface="Marvel"/>
              <a:ea typeface="Marvel"/>
              <a:cs typeface="Marvel"/>
              <a:sym typeface="Marvel"/>
            </a:endParaRPr>
          </a:p>
        </p:txBody>
      </p:sp>
      <p:sp>
        <p:nvSpPr>
          <p:cNvPr id="267" name="Google Shape;267;p34"/>
          <p:cNvSpPr txBox="1"/>
          <p:nvPr/>
        </p:nvSpPr>
        <p:spPr>
          <a:xfrm>
            <a:off x="884649" y="2735860"/>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01</a:t>
            </a:r>
            <a:endParaRPr b="1" i="0" sz="3000" u="none" cap="none" strike="noStrike">
              <a:solidFill>
                <a:schemeClr val="lt1"/>
              </a:solidFill>
              <a:latin typeface="Marvel"/>
              <a:ea typeface="Marvel"/>
              <a:cs typeface="Marvel"/>
              <a:sym typeface="Marvel"/>
            </a:endParaRPr>
          </a:p>
        </p:txBody>
      </p:sp>
      <p:sp>
        <p:nvSpPr>
          <p:cNvPr id="268" name="Google Shape;268;p34"/>
          <p:cNvSpPr/>
          <p:nvPr/>
        </p:nvSpPr>
        <p:spPr>
          <a:xfrm>
            <a:off x="2110296" y="2375024"/>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4"/>
          <p:cNvSpPr txBox="1"/>
          <p:nvPr/>
        </p:nvSpPr>
        <p:spPr>
          <a:xfrm>
            <a:off x="2442876" y="253892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02</a:t>
            </a:r>
            <a:endParaRPr b="1" i="0" sz="3000" u="none" cap="none" strike="noStrike">
              <a:solidFill>
                <a:schemeClr val="lt1"/>
              </a:solidFill>
              <a:latin typeface="Marvel"/>
              <a:ea typeface="Marvel"/>
              <a:cs typeface="Marvel"/>
              <a:sym typeface="Marvel"/>
            </a:endParaRPr>
          </a:p>
        </p:txBody>
      </p:sp>
      <p:sp>
        <p:nvSpPr>
          <p:cNvPr id="270" name="Google Shape;270;p34"/>
          <p:cNvSpPr/>
          <p:nvPr/>
        </p:nvSpPr>
        <p:spPr>
          <a:xfrm>
            <a:off x="3733416" y="2122244"/>
            <a:ext cx="1798200" cy="733500"/>
          </a:xfrm>
          <a:prstGeom prst="roundRect">
            <a:avLst>
              <a:gd fmla="val 16667" name="adj"/>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a:off x="5367796" y="1881055"/>
            <a:ext cx="1798200" cy="733500"/>
          </a:xfrm>
          <a:prstGeom prst="roundRect">
            <a:avLst>
              <a:gd fmla="val 16667" name="adj"/>
            </a:avLst>
          </a:prstGeom>
          <a:solidFill>
            <a:srgbClr val="AED7E8">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flipH="1" rot="5400000">
            <a:off x="7469124" y="1087460"/>
            <a:ext cx="733500" cy="1797900"/>
          </a:xfrm>
          <a:prstGeom prst="round2SameRect">
            <a:avLst>
              <a:gd fmla="val 48204" name="adj1"/>
              <a:gd fmla="val 14845" name="adj2"/>
            </a:avLst>
          </a:prstGeom>
          <a:solidFill>
            <a:srgbClr val="EE8C94">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txBox="1"/>
          <p:nvPr/>
        </p:nvSpPr>
        <p:spPr>
          <a:xfrm>
            <a:off x="4065996" y="2286145"/>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03</a:t>
            </a:r>
            <a:endParaRPr b="1" i="0" sz="3000" u="none" cap="none" strike="noStrike">
              <a:solidFill>
                <a:schemeClr val="lt1"/>
              </a:solidFill>
              <a:latin typeface="Marvel"/>
              <a:ea typeface="Marvel"/>
              <a:cs typeface="Marvel"/>
              <a:sym typeface="Marvel"/>
            </a:endParaRPr>
          </a:p>
        </p:txBody>
      </p:sp>
      <p:sp>
        <p:nvSpPr>
          <p:cNvPr id="274" name="Google Shape;274;p34"/>
          <p:cNvSpPr txBox="1"/>
          <p:nvPr/>
        </p:nvSpPr>
        <p:spPr>
          <a:xfrm>
            <a:off x="5700376" y="2044956"/>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04</a:t>
            </a:r>
            <a:endParaRPr b="1" i="0" sz="3000" u="none" cap="none" strike="noStrike">
              <a:solidFill>
                <a:schemeClr val="lt1"/>
              </a:solidFill>
              <a:latin typeface="Marvel"/>
              <a:ea typeface="Marvel"/>
              <a:cs typeface="Marvel"/>
              <a:sym typeface="Marvel"/>
            </a:endParaRPr>
          </a:p>
        </p:txBody>
      </p:sp>
      <p:sp>
        <p:nvSpPr>
          <p:cNvPr id="275" name="Google Shape;275;p34"/>
          <p:cNvSpPr txBox="1"/>
          <p:nvPr/>
        </p:nvSpPr>
        <p:spPr>
          <a:xfrm>
            <a:off x="7291829" y="1783694"/>
            <a:ext cx="11331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Marvel"/>
                <a:ea typeface="Marvel"/>
                <a:cs typeface="Marvel"/>
                <a:sym typeface="Marvel"/>
              </a:rPr>
              <a:t>05</a:t>
            </a:r>
            <a:endParaRPr b="1" i="0" sz="3000" u="none" cap="none" strike="noStrike">
              <a:solidFill>
                <a:schemeClr val="lt1"/>
              </a:solidFill>
              <a:latin typeface="Marvel"/>
              <a:ea typeface="Marvel"/>
              <a:cs typeface="Marvel"/>
              <a:sym typeface="Marvel"/>
            </a:endParaRPr>
          </a:p>
        </p:txBody>
      </p:sp>
      <p:sp>
        <p:nvSpPr>
          <p:cNvPr id="276" name="Google Shape;276;p34"/>
          <p:cNvSpPr/>
          <p:nvPr/>
        </p:nvSpPr>
        <p:spPr>
          <a:xfrm>
            <a:off x="1247207" y="3385748"/>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4464450" y="292273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7631945" y="2450521"/>
            <a:ext cx="408000" cy="405600"/>
          </a:xfrm>
          <a:prstGeom prst="curvedDown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flipH="1" rot="10800000">
            <a:off x="2756585" y="1867690"/>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flipH="1" rot="10800000">
            <a:off x="6062934" y="1338541"/>
            <a:ext cx="408000" cy="405600"/>
          </a:xfrm>
          <a:prstGeom prst="curvedDownArrow">
            <a:avLst>
              <a:gd fmla="val 25000" name="adj1"/>
              <a:gd fmla="val 50000" name="adj2"/>
              <a:gd fmla="val 25000" name="adj3"/>
            </a:avLst>
          </a:prstGeom>
          <a:solidFill>
            <a:srgbClr val="AED7E8">
              <a:alpha val="7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txBox="1"/>
          <p:nvPr/>
        </p:nvSpPr>
        <p:spPr>
          <a:xfrm>
            <a:off x="5115749" y="4201550"/>
            <a:ext cx="1236600" cy="40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EARLY ADOLESCENCE</a:t>
            </a:r>
            <a:endParaRPr b="1" i="0" sz="1600" u="none" cap="none" strike="noStrike">
              <a:latin typeface="Marvel"/>
              <a:ea typeface="Marvel"/>
              <a:cs typeface="Marvel"/>
              <a:sym typeface="Marvel"/>
            </a:endParaRPr>
          </a:p>
        </p:txBody>
      </p:sp>
      <p:sp>
        <p:nvSpPr>
          <p:cNvPr id="282" name="Google Shape;282;p34"/>
          <p:cNvSpPr txBox="1"/>
          <p:nvPr/>
        </p:nvSpPr>
        <p:spPr>
          <a:xfrm>
            <a:off x="2904445" y="4105750"/>
            <a:ext cx="1483800" cy="40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600">
                <a:latin typeface="Marvel"/>
                <a:ea typeface="Marvel"/>
                <a:cs typeface="Marvel"/>
                <a:sym typeface="Marvel"/>
              </a:rPr>
              <a:t>LATER TEENAGE</a:t>
            </a:r>
            <a:endParaRPr b="1" i="0" sz="1600" u="none" cap="none" strike="noStrike">
              <a:latin typeface="Marvel"/>
              <a:ea typeface="Marvel"/>
              <a:cs typeface="Marvel"/>
              <a:sym typeface="Marvel"/>
            </a:endParaRPr>
          </a:p>
        </p:txBody>
      </p:sp>
      <p:sp>
        <p:nvSpPr>
          <p:cNvPr id="283" name="Google Shape;283;p34"/>
          <p:cNvSpPr/>
          <p:nvPr/>
        </p:nvSpPr>
        <p:spPr>
          <a:xfrm>
            <a:off x="4794975" y="3628200"/>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flipH="1">
            <a:off x="3553025" y="3628200"/>
            <a:ext cx="905400" cy="1084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6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gnancy Breakthrough by Slidesgo">
  <a:themeElements>
    <a:clrScheme name="Simple Light">
      <a:dk1>
        <a:srgbClr val="434343"/>
      </a:dk1>
      <a:lt1>
        <a:srgbClr val="F2F2F2"/>
      </a:lt1>
      <a:dk2>
        <a:srgbClr val="595959"/>
      </a:dk2>
      <a:lt2>
        <a:srgbClr val="A87277"/>
      </a:lt2>
      <a:accent1>
        <a:srgbClr val="F2F2F2"/>
      </a:accent1>
      <a:accent2>
        <a:srgbClr val="962828"/>
      </a:accent2>
      <a:accent3>
        <a:srgbClr val="85BED6"/>
      </a:accent3>
      <a:accent4>
        <a:srgbClr val="F2D9CF"/>
      </a:accent4>
      <a:accent5>
        <a:srgbClr val="EE8C94"/>
      </a:accent5>
      <a:accent6>
        <a:srgbClr val="E5EA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